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0" r:id="rId1"/>
    <p:sldMasterId id="2147483904" r:id="rId2"/>
    <p:sldMasterId id="2147483916" r:id="rId3"/>
    <p:sldMasterId id="2147483928" r:id="rId4"/>
    <p:sldMasterId id="2147483940" r:id="rId5"/>
    <p:sldMasterId id="2147483952" r:id="rId6"/>
    <p:sldMasterId id="2147483970" r:id="rId7"/>
    <p:sldMasterId id="2147483982" r:id="rId8"/>
  </p:sldMasterIdLst>
  <p:sldIdLst>
    <p:sldId id="302" r:id="rId9"/>
    <p:sldId id="257" r:id="rId10"/>
    <p:sldId id="258" r:id="rId11"/>
    <p:sldId id="259" r:id="rId12"/>
    <p:sldId id="260" r:id="rId13"/>
    <p:sldId id="261" r:id="rId14"/>
    <p:sldId id="262" r:id="rId15"/>
    <p:sldId id="263" r:id="rId16"/>
    <p:sldId id="264" r:id="rId17"/>
    <p:sldId id="265" r:id="rId18"/>
    <p:sldId id="267" r:id="rId19"/>
    <p:sldId id="268" r:id="rId20"/>
    <p:sldId id="269" r:id="rId21"/>
    <p:sldId id="270" r:id="rId22"/>
    <p:sldId id="271" r:id="rId23"/>
    <p:sldId id="272" r:id="rId24"/>
    <p:sldId id="273" r:id="rId25"/>
    <p:sldId id="274" r:id="rId26"/>
    <p:sldId id="275" r:id="rId27"/>
    <p:sldId id="276" r:id="rId28"/>
    <p:sldId id="307" r:id="rId29"/>
    <p:sldId id="308" r:id="rId30"/>
    <p:sldId id="309" r:id="rId31"/>
    <p:sldId id="310" r:id="rId32"/>
    <p:sldId id="311" r:id="rId33"/>
    <p:sldId id="312" r:id="rId34"/>
    <p:sldId id="313" r:id="rId35"/>
    <p:sldId id="314" r:id="rId36"/>
    <p:sldId id="315" r:id="rId37"/>
    <p:sldId id="316" r:id="rId38"/>
    <p:sldId id="318" r:id="rId39"/>
    <p:sldId id="319" r:id="rId40"/>
    <p:sldId id="320" r:id="rId41"/>
    <p:sldId id="321" r:id="rId42"/>
    <p:sldId id="322" r:id="rId43"/>
    <p:sldId id="323" r:id="rId44"/>
    <p:sldId id="324" r:id="rId4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Light"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Light"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Light"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Light"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Light" pitchFamily="34" charset="0"/>
        <a:ea typeface="+mn-ea"/>
        <a:cs typeface="+mn-cs"/>
      </a:defRPr>
    </a:lvl5pPr>
    <a:lvl6pPr marL="2286000" algn="l" defTabSz="914400" rtl="0" eaLnBrk="1" latinLnBrk="0" hangingPunct="1">
      <a:defRPr kern="1200">
        <a:solidFill>
          <a:schemeClr val="tx1"/>
        </a:solidFill>
        <a:latin typeface="Calibri Light" pitchFamily="34" charset="0"/>
        <a:ea typeface="+mn-ea"/>
        <a:cs typeface="+mn-cs"/>
      </a:defRPr>
    </a:lvl6pPr>
    <a:lvl7pPr marL="2743200" algn="l" defTabSz="914400" rtl="0" eaLnBrk="1" latinLnBrk="0" hangingPunct="1">
      <a:defRPr kern="1200">
        <a:solidFill>
          <a:schemeClr val="tx1"/>
        </a:solidFill>
        <a:latin typeface="Calibri Light" pitchFamily="34" charset="0"/>
        <a:ea typeface="+mn-ea"/>
        <a:cs typeface="+mn-cs"/>
      </a:defRPr>
    </a:lvl7pPr>
    <a:lvl8pPr marL="3200400" algn="l" defTabSz="914400" rtl="0" eaLnBrk="1" latinLnBrk="0" hangingPunct="1">
      <a:defRPr kern="1200">
        <a:solidFill>
          <a:schemeClr val="tx1"/>
        </a:solidFill>
        <a:latin typeface="Calibri Light" pitchFamily="34" charset="0"/>
        <a:ea typeface="+mn-ea"/>
        <a:cs typeface="+mn-cs"/>
      </a:defRPr>
    </a:lvl8pPr>
    <a:lvl9pPr marL="3657600" algn="l" defTabSz="914400" rtl="0" eaLnBrk="1" latinLnBrk="0" hangingPunct="1">
      <a:defRPr kern="1200">
        <a:solidFill>
          <a:schemeClr val="tx1"/>
        </a:solidFill>
        <a:latin typeface="Calibri Ligh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7C8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15" autoAdjust="0"/>
    <p:restoredTop sz="94660"/>
  </p:normalViewPr>
  <p:slideViewPr>
    <p:cSldViewPr snapToGrid="0" showGuides="1">
      <p:cViewPr varScale="1">
        <p:scale>
          <a:sx n="70" d="100"/>
          <a:sy n="70" d="100"/>
        </p:scale>
        <p:origin x="-852" y="-96"/>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658A084F-B556-4386-8D96-0E07EE9CE9F4}" type="datetimeFigureOut">
              <a:rPr lang="en-US"/>
              <a:pPr>
                <a:defRPr/>
              </a:pPr>
              <a:t>10/28/2013</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pPr>
              <a:defRPr/>
            </a:pPr>
            <a:fld id="{CAC02637-B2B7-4E9D-9103-FBB500959AEA}" type="slidenum">
              <a:rPr lang="en-US"/>
              <a:pPr>
                <a:defRPr/>
              </a:pPr>
              <a:t>‹#›</a:t>
            </a:fld>
            <a:endParaRPr lang="en-US"/>
          </a:p>
        </p:txBody>
      </p:sp>
    </p:spTree>
    <p:extLst>
      <p:ext uri="{BB962C8B-B14F-4D97-AF65-F5344CB8AC3E}">
        <p14:creationId xmlns:p14="http://schemas.microsoft.com/office/powerpoint/2010/main" val="343186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12C67CF1-2AB4-4009-9251-35495B988388}"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B13994-93A2-44BD-B78E-F1C148B403FC}" type="slidenum">
              <a:rPr lang="en-US"/>
              <a:pPr>
                <a:defRPr/>
              </a:pPr>
              <a:t>‹#›</a:t>
            </a:fld>
            <a:endParaRPr lang="en-US"/>
          </a:p>
        </p:txBody>
      </p:sp>
    </p:spTree>
    <p:extLst>
      <p:ext uri="{BB962C8B-B14F-4D97-AF65-F5344CB8AC3E}">
        <p14:creationId xmlns:p14="http://schemas.microsoft.com/office/powerpoint/2010/main" val="2411968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575A6F94-7713-4E18-A49E-E1BCA000CD64}"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5B976E-EFB6-4DBB-9FDB-FACF3B737B14}" type="slidenum">
              <a:rPr lang="en-US"/>
              <a:pPr>
                <a:defRPr/>
              </a:pPr>
              <a:t>‹#›</a:t>
            </a:fld>
            <a:endParaRPr lang="en-US"/>
          </a:p>
        </p:txBody>
      </p:sp>
    </p:spTree>
    <p:extLst>
      <p:ext uri="{BB962C8B-B14F-4D97-AF65-F5344CB8AC3E}">
        <p14:creationId xmlns:p14="http://schemas.microsoft.com/office/powerpoint/2010/main" val="3444377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0D26FFD0-5435-4C64-8902-16014D236112}" type="datetimeFigureOut">
              <a:rPr lang="en-US"/>
              <a:pPr>
                <a:defRPr/>
              </a:pPr>
              <a:t>10/28/2013</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pPr>
              <a:defRPr/>
            </a:pPr>
            <a:fld id="{00F346DB-1714-4479-9B2F-7AEDE2CE2718}" type="slidenum">
              <a:rPr lang="en-US"/>
              <a:pPr>
                <a:defRPr/>
              </a:pPr>
              <a:t>‹#›</a:t>
            </a:fld>
            <a:endParaRPr lang="en-US"/>
          </a:p>
        </p:txBody>
      </p:sp>
    </p:spTree>
    <p:extLst>
      <p:ext uri="{BB962C8B-B14F-4D97-AF65-F5344CB8AC3E}">
        <p14:creationId xmlns:p14="http://schemas.microsoft.com/office/powerpoint/2010/main" val="2180549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D7A66CB4-DB96-4052-ACF3-AB183C9F725B}"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7C8190-D9C9-4CA0-9CF3-A820DD1782F9}" type="slidenum">
              <a:rPr lang="en-US"/>
              <a:pPr>
                <a:defRPr/>
              </a:pPr>
              <a:t>‹#›</a:t>
            </a:fld>
            <a:endParaRPr lang="en-US"/>
          </a:p>
        </p:txBody>
      </p:sp>
    </p:spTree>
    <p:extLst>
      <p:ext uri="{BB962C8B-B14F-4D97-AF65-F5344CB8AC3E}">
        <p14:creationId xmlns:p14="http://schemas.microsoft.com/office/powerpoint/2010/main" val="343995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E2F9377D-76D1-417A-BEB0-09BB1E254E5F}"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6610ED-BFBA-4A73-B57D-CDD57A70679C}" type="slidenum">
              <a:rPr lang="en-US"/>
              <a:pPr>
                <a:defRPr/>
              </a:pPr>
              <a:t>‹#›</a:t>
            </a:fld>
            <a:endParaRPr lang="en-US"/>
          </a:p>
        </p:txBody>
      </p:sp>
    </p:spTree>
    <p:extLst>
      <p:ext uri="{BB962C8B-B14F-4D97-AF65-F5344CB8AC3E}">
        <p14:creationId xmlns:p14="http://schemas.microsoft.com/office/powerpoint/2010/main" val="131566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60B8CEDD-3C2B-4A75-B9D9-ABD130F82B0A}"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7E44F1-6E1A-4650-8727-1D9F17E9E16C}" type="slidenum">
              <a:rPr lang="en-US"/>
              <a:pPr>
                <a:defRPr/>
              </a:pPr>
              <a:t>‹#›</a:t>
            </a:fld>
            <a:endParaRPr lang="en-US"/>
          </a:p>
        </p:txBody>
      </p:sp>
    </p:spTree>
    <p:extLst>
      <p:ext uri="{BB962C8B-B14F-4D97-AF65-F5344CB8AC3E}">
        <p14:creationId xmlns:p14="http://schemas.microsoft.com/office/powerpoint/2010/main" val="418284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6D654BE2-2B60-4338-966A-3E81B4D1BDC1}"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FA90C3A-1C23-4FCD-9213-879AEC1AEB93}" type="slidenum">
              <a:rPr lang="en-US"/>
              <a:pPr>
                <a:defRPr/>
              </a:pPr>
              <a:t>‹#›</a:t>
            </a:fld>
            <a:endParaRPr lang="en-US"/>
          </a:p>
        </p:txBody>
      </p:sp>
    </p:spTree>
    <p:extLst>
      <p:ext uri="{BB962C8B-B14F-4D97-AF65-F5344CB8AC3E}">
        <p14:creationId xmlns:p14="http://schemas.microsoft.com/office/powerpoint/2010/main" val="1563631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28DA7D60-BBC1-4DD4-B50D-66E3A009CBA4}"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C3FB27-F8B2-43D5-B085-BD1E75578D95}" type="slidenum">
              <a:rPr lang="en-US"/>
              <a:pPr>
                <a:defRPr/>
              </a:pPr>
              <a:t>‹#›</a:t>
            </a:fld>
            <a:endParaRPr lang="en-US"/>
          </a:p>
        </p:txBody>
      </p:sp>
    </p:spTree>
    <p:extLst>
      <p:ext uri="{BB962C8B-B14F-4D97-AF65-F5344CB8AC3E}">
        <p14:creationId xmlns:p14="http://schemas.microsoft.com/office/powerpoint/2010/main" val="3973158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139E8F-9759-4D1D-9CF7-6B008343E499}"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03F511-62CA-4688-A8AD-0563FB52F963}" type="slidenum">
              <a:rPr lang="en-US"/>
              <a:pPr>
                <a:defRPr/>
              </a:pPr>
              <a:t>‹#›</a:t>
            </a:fld>
            <a:endParaRPr lang="en-US"/>
          </a:p>
        </p:txBody>
      </p:sp>
    </p:spTree>
    <p:extLst>
      <p:ext uri="{BB962C8B-B14F-4D97-AF65-F5344CB8AC3E}">
        <p14:creationId xmlns:p14="http://schemas.microsoft.com/office/powerpoint/2010/main" val="2565897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B690C010-BD8E-4FB3-90AE-6AB4EC77961B}" type="datetimeFigureOut">
              <a:rPr lang="en-US"/>
              <a:pPr>
                <a:defRPr/>
              </a:pPr>
              <a:t>10/28/2013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EFD02A0E-692D-4BB6-AA7F-1C18B2466B3A}" type="slidenum">
              <a:rPr lang="en-US"/>
              <a:pPr>
                <a:defRPr/>
              </a:pPr>
              <a:t>‹#›</a:t>
            </a:fld>
            <a:endParaRPr lang="en-US"/>
          </a:p>
        </p:txBody>
      </p:sp>
    </p:spTree>
    <p:extLst>
      <p:ext uri="{BB962C8B-B14F-4D97-AF65-F5344CB8AC3E}">
        <p14:creationId xmlns:p14="http://schemas.microsoft.com/office/powerpoint/2010/main" val="248086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4D604448-DA68-48EB-9F2A-A69FF70A43D4}"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48EBD4-1455-4A04-A444-EE3A8FD3F5B5}" type="slidenum">
              <a:rPr lang="en-US"/>
              <a:pPr>
                <a:defRPr/>
              </a:pPr>
              <a:t>‹#›</a:t>
            </a:fld>
            <a:endParaRPr lang="en-US"/>
          </a:p>
        </p:txBody>
      </p:sp>
    </p:spTree>
    <p:extLst>
      <p:ext uri="{BB962C8B-B14F-4D97-AF65-F5344CB8AC3E}">
        <p14:creationId xmlns:p14="http://schemas.microsoft.com/office/powerpoint/2010/main" val="65372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61D4E884-FCFB-4792-96D1-6B1C0121DDF6}" type="datetimeFigureOut">
              <a:rPr lang="en-US"/>
              <a:pPr>
                <a:defRPr/>
              </a:pPr>
              <a:t>10/28/2013</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pPr>
              <a:defRPr/>
            </a:pPr>
            <a:fld id="{7DC723CF-0F5B-479E-A030-2AD2D78AB554}" type="slidenum">
              <a:rPr lang="en-US"/>
              <a:pPr>
                <a:defRPr/>
              </a:pPr>
              <a:t>‹#›</a:t>
            </a:fld>
            <a:endParaRPr lang="en-US"/>
          </a:p>
        </p:txBody>
      </p:sp>
    </p:spTree>
    <p:extLst>
      <p:ext uri="{BB962C8B-B14F-4D97-AF65-F5344CB8AC3E}">
        <p14:creationId xmlns:p14="http://schemas.microsoft.com/office/powerpoint/2010/main" val="258376545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97BC07FD-EF5D-4C96-B644-F295DF2ACD7D}"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90F654-82B7-4517-A549-7B292B1719A2}" type="slidenum">
              <a:rPr lang="en-US"/>
              <a:pPr>
                <a:defRPr/>
              </a:pPr>
              <a:t>‹#›</a:t>
            </a:fld>
            <a:endParaRPr lang="en-US"/>
          </a:p>
        </p:txBody>
      </p:sp>
    </p:spTree>
    <p:extLst>
      <p:ext uri="{BB962C8B-B14F-4D97-AF65-F5344CB8AC3E}">
        <p14:creationId xmlns:p14="http://schemas.microsoft.com/office/powerpoint/2010/main" val="1164889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C3A7B38D-A597-4A9F-9E2C-C7ACE151FC09}"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8C8B4A-1743-443A-8C17-55DB6BF754E7}" type="slidenum">
              <a:rPr lang="en-US"/>
              <a:pPr>
                <a:defRPr/>
              </a:pPr>
              <a:t>‹#›</a:t>
            </a:fld>
            <a:endParaRPr lang="en-US"/>
          </a:p>
        </p:txBody>
      </p:sp>
    </p:spTree>
    <p:extLst>
      <p:ext uri="{BB962C8B-B14F-4D97-AF65-F5344CB8AC3E}">
        <p14:creationId xmlns:p14="http://schemas.microsoft.com/office/powerpoint/2010/main" val="971826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F156268A-207C-4BC8-8F73-46A2446A0E53}" type="datetimeFigureOut">
              <a:rPr lang="en-US"/>
              <a:pPr>
                <a:defRPr/>
              </a:pPr>
              <a:t>10/28/2013</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pPr>
              <a:defRPr/>
            </a:pPr>
            <a:fld id="{F54B7B7A-13FE-4BB0-81DB-0AE66C39E701}" type="slidenum">
              <a:rPr lang="en-US"/>
              <a:pPr>
                <a:defRPr/>
              </a:pPr>
              <a:t>‹#›</a:t>
            </a:fld>
            <a:endParaRPr lang="en-US"/>
          </a:p>
        </p:txBody>
      </p:sp>
    </p:spTree>
    <p:extLst>
      <p:ext uri="{BB962C8B-B14F-4D97-AF65-F5344CB8AC3E}">
        <p14:creationId xmlns:p14="http://schemas.microsoft.com/office/powerpoint/2010/main" val="40117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811D05EF-2BB3-414D-8BAE-13201FF29900}"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26026E-AB80-4CA4-BCB5-8F728DA0852C}" type="slidenum">
              <a:rPr lang="en-US"/>
              <a:pPr>
                <a:defRPr/>
              </a:pPr>
              <a:t>‹#›</a:t>
            </a:fld>
            <a:endParaRPr lang="en-US"/>
          </a:p>
        </p:txBody>
      </p:sp>
    </p:spTree>
    <p:extLst>
      <p:ext uri="{BB962C8B-B14F-4D97-AF65-F5344CB8AC3E}">
        <p14:creationId xmlns:p14="http://schemas.microsoft.com/office/powerpoint/2010/main" val="375985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DD7D707A-1C02-49FD-BFF9-8CFE8F9AF324}"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FFFC37-8D59-4217-80B7-FFD17291A105}" type="slidenum">
              <a:rPr lang="en-US"/>
              <a:pPr>
                <a:defRPr/>
              </a:pPr>
              <a:t>‹#›</a:t>
            </a:fld>
            <a:endParaRPr lang="en-US"/>
          </a:p>
        </p:txBody>
      </p:sp>
    </p:spTree>
    <p:extLst>
      <p:ext uri="{BB962C8B-B14F-4D97-AF65-F5344CB8AC3E}">
        <p14:creationId xmlns:p14="http://schemas.microsoft.com/office/powerpoint/2010/main" val="4139135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FB3AE24B-FF4F-4F3E-8723-5139F4E921C1}"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7A0D60-9ED1-4A5E-88CD-6CB0F9D00862}" type="slidenum">
              <a:rPr lang="en-US"/>
              <a:pPr>
                <a:defRPr/>
              </a:pPr>
              <a:t>‹#›</a:t>
            </a:fld>
            <a:endParaRPr lang="en-US"/>
          </a:p>
        </p:txBody>
      </p:sp>
    </p:spTree>
    <p:extLst>
      <p:ext uri="{BB962C8B-B14F-4D97-AF65-F5344CB8AC3E}">
        <p14:creationId xmlns:p14="http://schemas.microsoft.com/office/powerpoint/2010/main" val="1826239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C03F4563-D97E-4E55-8138-0DD8AD0C52B2}"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63A03DD-FCB0-46F7-8F36-FB362C6CF7FC}" type="slidenum">
              <a:rPr lang="en-US"/>
              <a:pPr>
                <a:defRPr/>
              </a:pPr>
              <a:t>‹#›</a:t>
            </a:fld>
            <a:endParaRPr lang="en-US"/>
          </a:p>
        </p:txBody>
      </p:sp>
    </p:spTree>
    <p:extLst>
      <p:ext uri="{BB962C8B-B14F-4D97-AF65-F5344CB8AC3E}">
        <p14:creationId xmlns:p14="http://schemas.microsoft.com/office/powerpoint/2010/main" val="678898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D453AC34-4CC9-42EE-B492-4BBBD59491D1}"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3EC9CD-42BA-4875-87F1-05A28771084F}" type="slidenum">
              <a:rPr lang="en-US"/>
              <a:pPr>
                <a:defRPr/>
              </a:pPr>
              <a:t>‹#›</a:t>
            </a:fld>
            <a:endParaRPr lang="en-US"/>
          </a:p>
        </p:txBody>
      </p:sp>
    </p:spTree>
    <p:extLst>
      <p:ext uri="{BB962C8B-B14F-4D97-AF65-F5344CB8AC3E}">
        <p14:creationId xmlns:p14="http://schemas.microsoft.com/office/powerpoint/2010/main" val="2448844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B516C1-6AB9-4973-9675-D0E46E2CBDAD}"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E2EC38-68BE-4D3C-8D3D-F5DFC0D23FB9}" type="slidenum">
              <a:rPr lang="en-US"/>
              <a:pPr>
                <a:defRPr/>
              </a:pPr>
              <a:t>‹#›</a:t>
            </a:fld>
            <a:endParaRPr lang="en-US"/>
          </a:p>
        </p:txBody>
      </p:sp>
    </p:spTree>
    <p:extLst>
      <p:ext uri="{BB962C8B-B14F-4D97-AF65-F5344CB8AC3E}">
        <p14:creationId xmlns:p14="http://schemas.microsoft.com/office/powerpoint/2010/main" val="138886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07BB9CED-B437-40FB-9500-8BF4D60E1450}"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0094E5-37B3-46C8-9E94-4026A19560F6}" type="slidenum">
              <a:rPr lang="en-US"/>
              <a:pPr>
                <a:defRPr/>
              </a:pPr>
              <a:t>‹#›</a:t>
            </a:fld>
            <a:endParaRPr lang="en-US"/>
          </a:p>
        </p:txBody>
      </p:sp>
    </p:spTree>
    <p:extLst>
      <p:ext uri="{BB962C8B-B14F-4D97-AF65-F5344CB8AC3E}">
        <p14:creationId xmlns:p14="http://schemas.microsoft.com/office/powerpoint/2010/main" val="2704380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7874FD8C-70EB-456E-9DDC-A0D70641817E}" type="datetimeFigureOut">
              <a:rPr lang="en-US"/>
              <a:pPr>
                <a:defRPr/>
              </a:pPr>
              <a:t>10/28/2013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EE099310-EAFE-4EC3-A664-2857D458B90D}" type="slidenum">
              <a:rPr lang="en-US"/>
              <a:pPr>
                <a:defRPr/>
              </a:pPr>
              <a:t>‹#›</a:t>
            </a:fld>
            <a:endParaRPr lang="en-US"/>
          </a:p>
        </p:txBody>
      </p:sp>
    </p:spTree>
    <p:extLst>
      <p:ext uri="{BB962C8B-B14F-4D97-AF65-F5344CB8AC3E}">
        <p14:creationId xmlns:p14="http://schemas.microsoft.com/office/powerpoint/2010/main" val="4039713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732B85F4-EA54-40AB-BFD2-49F7AA6BC7AF}" type="datetimeFigureOut">
              <a:rPr lang="en-US"/>
              <a:pPr>
                <a:defRPr/>
              </a:pPr>
              <a:t>10/28/2013</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pPr>
              <a:defRPr/>
            </a:pPr>
            <a:fld id="{7A6F8277-EB6B-432B-97C2-98EBE9266931}" type="slidenum">
              <a:rPr lang="en-US"/>
              <a:pPr>
                <a:defRPr/>
              </a:pPr>
              <a:t>‹#›</a:t>
            </a:fld>
            <a:endParaRPr lang="en-US"/>
          </a:p>
        </p:txBody>
      </p:sp>
    </p:spTree>
    <p:extLst>
      <p:ext uri="{BB962C8B-B14F-4D97-AF65-F5344CB8AC3E}">
        <p14:creationId xmlns:p14="http://schemas.microsoft.com/office/powerpoint/2010/main" val="395590269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4F8B4DB9-75AE-4D6C-98FD-92D4273ACBEB}"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3E3609-2782-4172-B669-96615619099D}" type="slidenum">
              <a:rPr lang="en-US"/>
              <a:pPr>
                <a:defRPr/>
              </a:pPr>
              <a:t>‹#›</a:t>
            </a:fld>
            <a:endParaRPr lang="en-US"/>
          </a:p>
        </p:txBody>
      </p:sp>
    </p:spTree>
    <p:extLst>
      <p:ext uri="{BB962C8B-B14F-4D97-AF65-F5344CB8AC3E}">
        <p14:creationId xmlns:p14="http://schemas.microsoft.com/office/powerpoint/2010/main" val="338746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8B27CEF3-C33D-4750-B7E2-8F3C9D4D4735}"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A9103F-E7A5-4991-B119-586B0A252DA6}" type="slidenum">
              <a:rPr lang="en-US"/>
              <a:pPr>
                <a:defRPr/>
              </a:pPr>
              <a:t>‹#›</a:t>
            </a:fld>
            <a:endParaRPr lang="en-US"/>
          </a:p>
        </p:txBody>
      </p:sp>
    </p:spTree>
    <p:extLst>
      <p:ext uri="{BB962C8B-B14F-4D97-AF65-F5344CB8AC3E}">
        <p14:creationId xmlns:p14="http://schemas.microsoft.com/office/powerpoint/2010/main" val="2748462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829D338E-6966-4CD3-AEAD-56B0BD6ED50B}" type="datetimeFigureOut">
              <a:rPr lang="en-US"/>
              <a:pPr>
                <a:defRPr/>
              </a:pPr>
              <a:t>10/28/2013</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pPr>
              <a:defRPr/>
            </a:pPr>
            <a:fld id="{C1D80FD1-5AD1-411F-9E53-9F8000AD047B}" type="slidenum">
              <a:rPr lang="en-US"/>
              <a:pPr>
                <a:defRPr/>
              </a:pPr>
              <a:t>‹#›</a:t>
            </a:fld>
            <a:endParaRPr lang="en-US"/>
          </a:p>
        </p:txBody>
      </p:sp>
    </p:spTree>
    <p:extLst>
      <p:ext uri="{BB962C8B-B14F-4D97-AF65-F5344CB8AC3E}">
        <p14:creationId xmlns:p14="http://schemas.microsoft.com/office/powerpoint/2010/main" val="334877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2D1E151E-C340-4116-B08C-AA8529122EB7}"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B81103-0898-48C2-B118-02F482899F6E}" type="slidenum">
              <a:rPr lang="en-US"/>
              <a:pPr>
                <a:defRPr/>
              </a:pPr>
              <a:t>‹#›</a:t>
            </a:fld>
            <a:endParaRPr lang="en-US"/>
          </a:p>
        </p:txBody>
      </p:sp>
    </p:spTree>
    <p:extLst>
      <p:ext uri="{BB962C8B-B14F-4D97-AF65-F5344CB8AC3E}">
        <p14:creationId xmlns:p14="http://schemas.microsoft.com/office/powerpoint/2010/main" val="4057407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28C8DAF6-3EF3-4F28-919F-ED8F1C064729}"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BE69BF-EC33-4170-AA1C-C4F839D6D491}" type="slidenum">
              <a:rPr lang="en-US"/>
              <a:pPr>
                <a:defRPr/>
              </a:pPr>
              <a:t>‹#›</a:t>
            </a:fld>
            <a:endParaRPr lang="en-US"/>
          </a:p>
        </p:txBody>
      </p:sp>
    </p:spTree>
    <p:extLst>
      <p:ext uri="{BB962C8B-B14F-4D97-AF65-F5344CB8AC3E}">
        <p14:creationId xmlns:p14="http://schemas.microsoft.com/office/powerpoint/2010/main" val="3588636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8628009F-261D-4DD3-871E-3BB433FD1747}"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C4A9D2-05BF-420C-9DCC-FA27480D6421}" type="slidenum">
              <a:rPr lang="en-US"/>
              <a:pPr>
                <a:defRPr/>
              </a:pPr>
              <a:t>‹#›</a:t>
            </a:fld>
            <a:endParaRPr lang="en-US"/>
          </a:p>
        </p:txBody>
      </p:sp>
    </p:spTree>
    <p:extLst>
      <p:ext uri="{BB962C8B-B14F-4D97-AF65-F5344CB8AC3E}">
        <p14:creationId xmlns:p14="http://schemas.microsoft.com/office/powerpoint/2010/main" val="90604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D7A26314-8981-4B63-9CCA-5975C6FD71A8}"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439B91-D80A-486D-9B5D-DA23227D5A5D}" type="slidenum">
              <a:rPr lang="en-US"/>
              <a:pPr>
                <a:defRPr/>
              </a:pPr>
              <a:t>‹#›</a:t>
            </a:fld>
            <a:endParaRPr lang="en-US"/>
          </a:p>
        </p:txBody>
      </p:sp>
    </p:spTree>
    <p:extLst>
      <p:ext uri="{BB962C8B-B14F-4D97-AF65-F5344CB8AC3E}">
        <p14:creationId xmlns:p14="http://schemas.microsoft.com/office/powerpoint/2010/main" val="443309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033063F2-1AB8-4321-9B18-C1B44D762DBF}"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A5058E-E37B-4374-AC2D-406508D66544}" type="slidenum">
              <a:rPr lang="en-US"/>
              <a:pPr>
                <a:defRPr/>
              </a:pPr>
              <a:t>‹#›</a:t>
            </a:fld>
            <a:endParaRPr lang="en-US"/>
          </a:p>
        </p:txBody>
      </p:sp>
    </p:spTree>
    <p:extLst>
      <p:ext uri="{BB962C8B-B14F-4D97-AF65-F5344CB8AC3E}">
        <p14:creationId xmlns:p14="http://schemas.microsoft.com/office/powerpoint/2010/main" val="113686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53589235-EB9D-4B14-A865-2F21D489ED20}"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8A6FB6-87DD-4031-B77B-4471309C8AD6}" type="slidenum">
              <a:rPr lang="en-US"/>
              <a:pPr>
                <a:defRPr/>
              </a:pPr>
              <a:t>‹#›</a:t>
            </a:fld>
            <a:endParaRPr lang="en-US"/>
          </a:p>
        </p:txBody>
      </p:sp>
    </p:spTree>
    <p:extLst>
      <p:ext uri="{BB962C8B-B14F-4D97-AF65-F5344CB8AC3E}">
        <p14:creationId xmlns:p14="http://schemas.microsoft.com/office/powerpoint/2010/main" val="2854503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B459CD-F0EC-4947-AF53-629C1C8AF9DB}"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96526B-3260-4C6B-B6E8-EB4BB6B63019}" type="slidenum">
              <a:rPr lang="en-US"/>
              <a:pPr>
                <a:defRPr/>
              </a:pPr>
              <a:t>‹#›</a:t>
            </a:fld>
            <a:endParaRPr lang="en-US"/>
          </a:p>
        </p:txBody>
      </p:sp>
    </p:spTree>
    <p:extLst>
      <p:ext uri="{BB962C8B-B14F-4D97-AF65-F5344CB8AC3E}">
        <p14:creationId xmlns:p14="http://schemas.microsoft.com/office/powerpoint/2010/main" val="3576708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D35111BD-B9FD-47B3-AA15-AE209EE234FF}" type="datetimeFigureOut">
              <a:rPr lang="en-US"/>
              <a:pPr>
                <a:defRPr/>
              </a:pPr>
              <a:t>10/28/2013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BD59C0CD-E4EB-4FA0-8741-137798FC537C}" type="slidenum">
              <a:rPr lang="en-US"/>
              <a:pPr>
                <a:defRPr/>
              </a:pPr>
              <a:t>‹#›</a:t>
            </a:fld>
            <a:endParaRPr lang="en-US"/>
          </a:p>
        </p:txBody>
      </p:sp>
    </p:spTree>
    <p:extLst>
      <p:ext uri="{BB962C8B-B14F-4D97-AF65-F5344CB8AC3E}">
        <p14:creationId xmlns:p14="http://schemas.microsoft.com/office/powerpoint/2010/main" val="184816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F71D27BE-7CD8-43E3-987B-0481AED12FFB}" type="datetimeFigureOut">
              <a:rPr lang="en-US"/>
              <a:pPr>
                <a:defRPr/>
              </a:pPr>
              <a:t>10/28/2013</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pPr>
              <a:defRPr/>
            </a:pPr>
            <a:fld id="{1796DE40-165D-470E-8952-FE67F0AAD1AE}" type="slidenum">
              <a:rPr lang="en-US"/>
              <a:pPr>
                <a:defRPr/>
              </a:pPr>
              <a:t>‹#›</a:t>
            </a:fld>
            <a:endParaRPr lang="en-US"/>
          </a:p>
        </p:txBody>
      </p:sp>
    </p:spTree>
    <p:extLst>
      <p:ext uri="{BB962C8B-B14F-4D97-AF65-F5344CB8AC3E}">
        <p14:creationId xmlns:p14="http://schemas.microsoft.com/office/powerpoint/2010/main" val="1714137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1D559CD9-FB0F-4949-8C64-9A43D1F8D4B1}"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5D69C1-708C-4B58-BF47-B1A3B5557773}" type="slidenum">
              <a:rPr lang="en-US"/>
              <a:pPr>
                <a:defRPr/>
              </a:pPr>
              <a:t>‹#›</a:t>
            </a:fld>
            <a:endParaRPr lang="en-US"/>
          </a:p>
        </p:txBody>
      </p:sp>
    </p:spTree>
    <p:extLst>
      <p:ext uri="{BB962C8B-B14F-4D97-AF65-F5344CB8AC3E}">
        <p14:creationId xmlns:p14="http://schemas.microsoft.com/office/powerpoint/2010/main" val="1426704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ED58E962-6123-4A18-BB40-F1CC85F37126}"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6EE293-FF30-41F6-943E-73DDB5A57DA5}" type="slidenum">
              <a:rPr lang="en-US"/>
              <a:pPr>
                <a:defRPr/>
              </a:pPr>
              <a:t>‹#›</a:t>
            </a:fld>
            <a:endParaRPr lang="en-US"/>
          </a:p>
        </p:txBody>
      </p:sp>
    </p:spTree>
    <p:extLst>
      <p:ext uri="{BB962C8B-B14F-4D97-AF65-F5344CB8AC3E}">
        <p14:creationId xmlns:p14="http://schemas.microsoft.com/office/powerpoint/2010/main" val="992478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2B2DAC2C-754F-40D8-BD8B-0425B6308E31}" type="datetimeFigureOut">
              <a:rPr lang="en-US"/>
              <a:pPr>
                <a:defRPr/>
              </a:pPr>
              <a:t>10/28/2013</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pPr>
              <a:defRPr/>
            </a:pPr>
            <a:fld id="{479F4F43-E5C1-4041-9018-60E1A4CC08E4}" type="slidenum">
              <a:rPr lang="en-US"/>
              <a:pPr>
                <a:defRPr/>
              </a:pPr>
              <a:t>‹#›</a:t>
            </a:fld>
            <a:endParaRPr lang="en-US"/>
          </a:p>
        </p:txBody>
      </p:sp>
    </p:spTree>
    <p:extLst>
      <p:ext uri="{BB962C8B-B14F-4D97-AF65-F5344CB8AC3E}">
        <p14:creationId xmlns:p14="http://schemas.microsoft.com/office/powerpoint/2010/main" val="4289181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415CBAF6-363F-4A57-B001-C7209C860DAA}"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35DDC-FDD6-4A8B-85FC-A374739AAED8}" type="slidenum">
              <a:rPr lang="en-US"/>
              <a:pPr>
                <a:defRPr/>
              </a:pPr>
              <a:t>‹#›</a:t>
            </a:fld>
            <a:endParaRPr lang="en-US"/>
          </a:p>
        </p:txBody>
      </p:sp>
    </p:spTree>
    <p:extLst>
      <p:ext uri="{BB962C8B-B14F-4D97-AF65-F5344CB8AC3E}">
        <p14:creationId xmlns:p14="http://schemas.microsoft.com/office/powerpoint/2010/main" val="781557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17E521E4-B493-4BCC-B630-8A86A3A70CA7}"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BE11FC-B48B-4F31-8A7C-35C42CFB9A9F}" type="slidenum">
              <a:rPr lang="en-US"/>
              <a:pPr>
                <a:defRPr/>
              </a:pPr>
              <a:t>‹#›</a:t>
            </a:fld>
            <a:endParaRPr lang="en-US"/>
          </a:p>
        </p:txBody>
      </p:sp>
    </p:spTree>
    <p:extLst>
      <p:ext uri="{BB962C8B-B14F-4D97-AF65-F5344CB8AC3E}">
        <p14:creationId xmlns:p14="http://schemas.microsoft.com/office/powerpoint/2010/main" val="1386882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8AB3DD92-2CFC-45BD-9357-344B0C31767C}"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030D9-3F85-4B9B-8ABC-10AF9C4BE4F6}" type="slidenum">
              <a:rPr lang="en-US"/>
              <a:pPr>
                <a:defRPr/>
              </a:pPr>
              <a:t>‹#›</a:t>
            </a:fld>
            <a:endParaRPr lang="en-US"/>
          </a:p>
        </p:txBody>
      </p:sp>
    </p:spTree>
    <p:extLst>
      <p:ext uri="{BB962C8B-B14F-4D97-AF65-F5344CB8AC3E}">
        <p14:creationId xmlns:p14="http://schemas.microsoft.com/office/powerpoint/2010/main" val="3985523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BF455FE7-4CF2-4424-B53A-3EB4A48A62B2}"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5C3106-5BB5-44CC-ABFB-781D03579672}" type="slidenum">
              <a:rPr lang="en-US"/>
              <a:pPr>
                <a:defRPr/>
              </a:pPr>
              <a:t>‹#›</a:t>
            </a:fld>
            <a:endParaRPr lang="en-US"/>
          </a:p>
        </p:txBody>
      </p:sp>
    </p:spTree>
    <p:extLst>
      <p:ext uri="{BB962C8B-B14F-4D97-AF65-F5344CB8AC3E}">
        <p14:creationId xmlns:p14="http://schemas.microsoft.com/office/powerpoint/2010/main" val="8416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969A9E0B-E144-489E-BFCF-89F172765595}"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715B01-C51C-49D7-AAE3-7C5FA7E835F2}" type="slidenum">
              <a:rPr lang="en-US"/>
              <a:pPr>
                <a:defRPr/>
              </a:pPr>
              <a:t>‹#›</a:t>
            </a:fld>
            <a:endParaRPr lang="en-US"/>
          </a:p>
        </p:txBody>
      </p:sp>
    </p:spTree>
    <p:extLst>
      <p:ext uri="{BB962C8B-B14F-4D97-AF65-F5344CB8AC3E}">
        <p14:creationId xmlns:p14="http://schemas.microsoft.com/office/powerpoint/2010/main" val="4285256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05F388B3-25A1-4AC4-BA8F-90C4216A52BE}"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12A21F-363D-41C5-8CFE-8C9BC29D747D}" type="slidenum">
              <a:rPr lang="en-US"/>
              <a:pPr>
                <a:defRPr/>
              </a:pPr>
              <a:t>‹#›</a:t>
            </a:fld>
            <a:endParaRPr lang="en-US"/>
          </a:p>
        </p:txBody>
      </p:sp>
    </p:spTree>
    <p:extLst>
      <p:ext uri="{BB962C8B-B14F-4D97-AF65-F5344CB8AC3E}">
        <p14:creationId xmlns:p14="http://schemas.microsoft.com/office/powerpoint/2010/main" val="1462036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CE1D62-3067-49D3-BFAB-89D0A79377EA}"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E696D4A-FA9C-4C22-9F04-62C0B374FE07}" type="slidenum">
              <a:rPr lang="en-US"/>
              <a:pPr>
                <a:defRPr/>
              </a:pPr>
              <a:t>‹#›</a:t>
            </a:fld>
            <a:endParaRPr lang="en-US"/>
          </a:p>
        </p:txBody>
      </p:sp>
    </p:spTree>
    <p:extLst>
      <p:ext uri="{BB962C8B-B14F-4D97-AF65-F5344CB8AC3E}">
        <p14:creationId xmlns:p14="http://schemas.microsoft.com/office/powerpoint/2010/main" val="3579581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BAAEA4EB-D497-4014-AD8C-E7EAE85AFA03}" type="datetimeFigureOut">
              <a:rPr lang="en-US"/>
              <a:pPr>
                <a:defRPr/>
              </a:pPr>
              <a:t>10/28/2013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B90D447A-0C20-4C24-98B9-8EA98F6A9981}" type="slidenum">
              <a:rPr lang="en-US"/>
              <a:pPr>
                <a:defRPr/>
              </a:pPr>
              <a:t>‹#›</a:t>
            </a:fld>
            <a:endParaRPr lang="en-US"/>
          </a:p>
        </p:txBody>
      </p:sp>
    </p:spTree>
    <p:extLst>
      <p:ext uri="{BB962C8B-B14F-4D97-AF65-F5344CB8AC3E}">
        <p14:creationId xmlns:p14="http://schemas.microsoft.com/office/powerpoint/2010/main" val="1947142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EC01C728-AA8E-40BF-A0E3-6E1068DED2E9}" type="datetimeFigureOut">
              <a:rPr lang="en-US"/>
              <a:pPr>
                <a:defRPr/>
              </a:pPr>
              <a:t>10/28/2013</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pPr>
              <a:defRPr/>
            </a:pPr>
            <a:fld id="{3A83E7A9-A694-467A-8B82-A534E9B7F700}" type="slidenum">
              <a:rPr lang="en-US"/>
              <a:pPr>
                <a:defRPr/>
              </a:pPr>
              <a:t>‹#›</a:t>
            </a:fld>
            <a:endParaRPr lang="en-US"/>
          </a:p>
        </p:txBody>
      </p:sp>
    </p:spTree>
    <p:extLst>
      <p:ext uri="{BB962C8B-B14F-4D97-AF65-F5344CB8AC3E}">
        <p14:creationId xmlns:p14="http://schemas.microsoft.com/office/powerpoint/2010/main" val="179795671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5EF7C8A4-CC57-4CAF-B874-788183076A6A}"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C51780-6931-4797-BD40-40DB1DC3DF9E}" type="slidenum">
              <a:rPr lang="en-US"/>
              <a:pPr>
                <a:defRPr/>
              </a:pPr>
              <a:t>‹#›</a:t>
            </a:fld>
            <a:endParaRPr lang="en-US"/>
          </a:p>
        </p:txBody>
      </p:sp>
    </p:spTree>
    <p:extLst>
      <p:ext uri="{BB962C8B-B14F-4D97-AF65-F5344CB8AC3E}">
        <p14:creationId xmlns:p14="http://schemas.microsoft.com/office/powerpoint/2010/main" val="2752657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02F3A5FE-FC85-4F59-8771-53097820B379}"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CE4439-45CA-4F4F-8AC8-6ACFE2895FBA}" type="slidenum">
              <a:rPr lang="en-US"/>
              <a:pPr>
                <a:defRPr/>
              </a:pPr>
              <a:t>‹#›</a:t>
            </a:fld>
            <a:endParaRPr lang="en-US"/>
          </a:p>
        </p:txBody>
      </p:sp>
    </p:spTree>
    <p:extLst>
      <p:ext uri="{BB962C8B-B14F-4D97-AF65-F5344CB8AC3E}">
        <p14:creationId xmlns:p14="http://schemas.microsoft.com/office/powerpoint/2010/main" val="2041290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5AFDB297-EE48-4FA8-8B62-4F874E5ED126}"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CD6007-E22C-47D9-876C-D994EA9CA86B}" type="slidenum">
              <a:rPr lang="en-US"/>
              <a:pPr>
                <a:defRPr/>
              </a:pPr>
              <a:t>‹#›</a:t>
            </a:fld>
            <a:endParaRPr lang="en-US"/>
          </a:p>
        </p:txBody>
      </p:sp>
    </p:spTree>
    <p:extLst>
      <p:ext uri="{BB962C8B-B14F-4D97-AF65-F5344CB8AC3E}">
        <p14:creationId xmlns:p14="http://schemas.microsoft.com/office/powerpoint/2010/main" val="1438960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1163E8D5-87A3-405E-95C4-A633ACD49029}"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E92E7A-4F8C-44CA-BCAE-C819F6FC8FA9}" type="slidenum">
              <a:rPr lang="en-US"/>
              <a:pPr>
                <a:defRPr/>
              </a:pPr>
              <a:t>‹#›</a:t>
            </a:fld>
            <a:endParaRPr lang="en-US"/>
          </a:p>
        </p:txBody>
      </p:sp>
    </p:spTree>
    <p:extLst>
      <p:ext uri="{BB962C8B-B14F-4D97-AF65-F5344CB8AC3E}">
        <p14:creationId xmlns:p14="http://schemas.microsoft.com/office/powerpoint/2010/main" val="701289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58DE2FC1-6012-4E47-8E87-49A8B9E88824}"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184AC2-C47C-4948-BF94-F4B136D07952}" type="slidenum">
              <a:rPr lang="en-US"/>
              <a:pPr>
                <a:defRPr/>
              </a:pPr>
              <a:t>‹#›</a:t>
            </a:fld>
            <a:endParaRPr lang="en-US"/>
          </a:p>
        </p:txBody>
      </p:sp>
    </p:spTree>
    <p:extLst>
      <p:ext uri="{BB962C8B-B14F-4D97-AF65-F5344CB8AC3E}">
        <p14:creationId xmlns:p14="http://schemas.microsoft.com/office/powerpoint/2010/main" val="180403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1E8EF44A-18DF-4797-85B8-7C3F8B87AEF9}"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15DAFE-AA03-4E7E-960A-FF63FCCA3F50}" type="slidenum">
              <a:rPr lang="en-US"/>
              <a:pPr>
                <a:defRPr/>
              </a:pPr>
              <a:t>‹#›</a:t>
            </a:fld>
            <a:endParaRPr lang="en-US"/>
          </a:p>
        </p:txBody>
      </p:sp>
    </p:spTree>
    <p:extLst>
      <p:ext uri="{BB962C8B-B14F-4D97-AF65-F5344CB8AC3E}">
        <p14:creationId xmlns:p14="http://schemas.microsoft.com/office/powerpoint/2010/main" val="163475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AF967D22-8372-454B-A8BB-317F1BAD5544}"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B2B994-3EB5-4E80-8C45-75AA1ADF6CCC}" type="slidenum">
              <a:rPr lang="en-US"/>
              <a:pPr>
                <a:defRPr/>
              </a:pPr>
              <a:t>‹#›</a:t>
            </a:fld>
            <a:endParaRPr lang="en-US"/>
          </a:p>
        </p:txBody>
      </p:sp>
    </p:spTree>
    <p:extLst>
      <p:ext uri="{BB962C8B-B14F-4D97-AF65-F5344CB8AC3E}">
        <p14:creationId xmlns:p14="http://schemas.microsoft.com/office/powerpoint/2010/main" val="1278506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193CD60B-2AE6-4DDE-A568-D741FCAA288D}"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6AB485-B9D0-4DAC-A554-E5A4DFDE3161}" type="slidenum">
              <a:rPr lang="en-US"/>
              <a:pPr>
                <a:defRPr/>
              </a:pPr>
              <a:t>‹#›</a:t>
            </a:fld>
            <a:endParaRPr lang="en-US"/>
          </a:p>
        </p:txBody>
      </p:sp>
    </p:spTree>
    <p:extLst>
      <p:ext uri="{BB962C8B-B14F-4D97-AF65-F5344CB8AC3E}">
        <p14:creationId xmlns:p14="http://schemas.microsoft.com/office/powerpoint/2010/main" val="952179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D52D6021-2F1E-4CBA-9D3D-397FA2AFD90F}"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16C4E4-CD36-4FF7-8B60-8F755F099352}" type="slidenum">
              <a:rPr lang="en-US"/>
              <a:pPr>
                <a:defRPr/>
              </a:pPr>
              <a:t>‹#›</a:t>
            </a:fld>
            <a:endParaRPr lang="en-US"/>
          </a:p>
        </p:txBody>
      </p:sp>
    </p:spTree>
    <p:extLst>
      <p:ext uri="{BB962C8B-B14F-4D97-AF65-F5344CB8AC3E}">
        <p14:creationId xmlns:p14="http://schemas.microsoft.com/office/powerpoint/2010/main" val="4177787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7482CA-66DC-423D-9754-98AD4DBE43F5}"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8F3845-3F1A-4639-B024-4F8036DF8912}" type="slidenum">
              <a:rPr lang="en-US"/>
              <a:pPr>
                <a:defRPr/>
              </a:pPr>
              <a:t>‹#›</a:t>
            </a:fld>
            <a:endParaRPr lang="en-US"/>
          </a:p>
        </p:txBody>
      </p:sp>
    </p:spTree>
    <p:extLst>
      <p:ext uri="{BB962C8B-B14F-4D97-AF65-F5344CB8AC3E}">
        <p14:creationId xmlns:p14="http://schemas.microsoft.com/office/powerpoint/2010/main" val="3934998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61CE95F7-4B36-4414-BA27-34B3D07EA0C9}"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1FA619-68C1-488A-B7D8-E829C9D02920}" type="slidenum">
              <a:rPr lang="en-US"/>
              <a:pPr>
                <a:defRPr/>
              </a:pPr>
              <a:t>‹#›</a:t>
            </a:fld>
            <a:endParaRPr lang="en-US"/>
          </a:p>
        </p:txBody>
      </p:sp>
    </p:spTree>
    <p:extLst>
      <p:ext uri="{BB962C8B-B14F-4D97-AF65-F5344CB8AC3E}">
        <p14:creationId xmlns:p14="http://schemas.microsoft.com/office/powerpoint/2010/main" val="554420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AA853E1A-5DFD-4A59-A76A-3A350B58AFD1}"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E020D3-E171-4728-93BC-F82912474160}" type="slidenum">
              <a:rPr lang="en-US"/>
              <a:pPr>
                <a:defRPr/>
              </a:pPr>
              <a:t>‹#›</a:t>
            </a:fld>
            <a:endParaRPr lang="en-US"/>
          </a:p>
        </p:txBody>
      </p:sp>
    </p:spTree>
    <p:extLst>
      <p:ext uri="{BB962C8B-B14F-4D97-AF65-F5344CB8AC3E}">
        <p14:creationId xmlns:p14="http://schemas.microsoft.com/office/powerpoint/2010/main" val="1448190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5F377705-7E2F-45DC-B53B-F4AE7241FE84}"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5734F4-B034-491A-A555-DE9D5175EB71}" type="slidenum">
              <a:rPr lang="en-US"/>
              <a:pPr>
                <a:defRPr/>
              </a:pPr>
              <a:t>‹#›</a:t>
            </a:fld>
            <a:endParaRPr lang="en-US"/>
          </a:p>
        </p:txBody>
      </p:sp>
    </p:spTree>
    <p:extLst>
      <p:ext uri="{BB962C8B-B14F-4D97-AF65-F5344CB8AC3E}">
        <p14:creationId xmlns:p14="http://schemas.microsoft.com/office/powerpoint/2010/main" val="2485253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8DED16CB-A5C3-4CB3-A521-8535E62448BA}"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0633F6-11FB-47B6-9746-288BEFD764F1}" type="slidenum">
              <a:rPr lang="en-US"/>
              <a:pPr>
                <a:defRPr/>
              </a:pPr>
              <a:t>‹#›</a:t>
            </a:fld>
            <a:endParaRPr lang="en-US"/>
          </a:p>
        </p:txBody>
      </p:sp>
    </p:spTree>
    <p:extLst>
      <p:ext uri="{BB962C8B-B14F-4D97-AF65-F5344CB8AC3E}">
        <p14:creationId xmlns:p14="http://schemas.microsoft.com/office/powerpoint/2010/main" val="1564563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1"/>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a:defRPr/>
            </a:pPr>
            <a:r>
              <a:rPr lang="en-US" dirty="0"/>
              <a:t>“</a:t>
            </a:r>
          </a:p>
        </p:txBody>
      </p:sp>
      <p:sp>
        <p:nvSpPr>
          <p:cNvPr id="6" name="TextBox 14"/>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1" name="Text Placeholder 3"/>
          <p:cNvSpPr>
            <a:spLocks noGrp="1"/>
          </p:cNvSpPr>
          <p:nvPr>
            <p:ph type="body" sz="half" idx="14"/>
          </p:nvPr>
        </p:nvSpPr>
        <p:spPr>
          <a:xfrm>
            <a:off x="1930400" y="3771174"/>
            <a:ext cx="727964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3"/>
          <p:cNvSpPr>
            <a:spLocks noGrp="1"/>
          </p:cNvSpPr>
          <p:nvPr>
            <p:ph type="dt" sz="half" idx="15"/>
          </p:nvPr>
        </p:nvSpPr>
        <p:spPr/>
        <p:txBody>
          <a:bodyPr/>
          <a:lstStyle>
            <a:lvl1pPr>
              <a:defRPr/>
            </a:lvl1pPr>
          </a:lstStyle>
          <a:p>
            <a:pPr>
              <a:defRPr/>
            </a:pPr>
            <a:fld id="{BF871AD4-FAEA-4D94-BCF1-2E513CF7B0AD}" type="datetimeFigureOut">
              <a:rPr lang="en-US"/>
              <a:pPr>
                <a:defRPr/>
              </a:pPr>
              <a:t>10/28/2013</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5E9A84EA-B4A7-47B8-8BF8-2D52F542EEC8}" type="slidenum">
              <a:rPr lang="en-US"/>
              <a:pPr>
                <a:defRPr/>
              </a:pPr>
              <a:t>‹#›</a:t>
            </a:fld>
            <a:endParaRPr lang="en-US"/>
          </a:p>
        </p:txBody>
      </p:sp>
    </p:spTree>
    <p:extLst>
      <p:ext uri="{BB962C8B-B14F-4D97-AF65-F5344CB8AC3E}">
        <p14:creationId xmlns:p14="http://schemas.microsoft.com/office/powerpoint/2010/main" val="4263134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26747ED9-AECB-41AC-8670-BA6CA924EDBA}"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F856A8-97DE-40C4-849D-20194CC04573}" type="slidenum">
              <a:rPr lang="en-US"/>
              <a:pPr>
                <a:defRPr/>
              </a:pPr>
              <a:t>‹#›</a:t>
            </a:fld>
            <a:endParaRPr lang="en-US"/>
          </a:p>
        </p:txBody>
      </p:sp>
    </p:spTree>
    <p:extLst>
      <p:ext uri="{BB962C8B-B14F-4D97-AF65-F5344CB8AC3E}">
        <p14:creationId xmlns:p14="http://schemas.microsoft.com/office/powerpoint/2010/main" val="4099103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cxnSp>
        <p:nvCxnSpPr>
          <p:cNvPr id="9" name="Straight Connector 16"/>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Date Placeholder 3"/>
          <p:cNvSpPr>
            <a:spLocks noGrp="1"/>
          </p:cNvSpPr>
          <p:nvPr>
            <p:ph type="dt" sz="half" idx="18"/>
          </p:nvPr>
        </p:nvSpPr>
        <p:spPr/>
        <p:txBody>
          <a:bodyPr/>
          <a:lstStyle>
            <a:lvl1pPr>
              <a:defRPr/>
            </a:lvl1pPr>
          </a:lstStyle>
          <a:p>
            <a:pPr>
              <a:defRPr/>
            </a:pPr>
            <a:fld id="{A88159C9-7A63-4B29-ACF4-02735F7ADC66}" type="datetimeFigureOut">
              <a:rPr lang="en-US"/>
              <a:pPr>
                <a:defRPr/>
              </a:pPr>
              <a:t>10/28/2013</a:t>
            </a:fld>
            <a:endParaRPr lang="en-US"/>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3" name="Slide Number Placeholder 5"/>
          <p:cNvSpPr>
            <a:spLocks noGrp="1"/>
          </p:cNvSpPr>
          <p:nvPr>
            <p:ph type="sldNum" sz="quarter" idx="20"/>
          </p:nvPr>
        </p:nvSpPr>
        <p:spPr/>
        <p:txBody>
          <a:bodyPr/>
          <a:lstStyle>
            <a:lvl1pPr>
              <a:defRPr/>
            </a:lvl1pPr>
          </a:lstStyle>
          <a:p>
            <a:pPr>
              <a:defRPr/>
            </a:pPr>
            <a:fld id="{B0B2555D-145B-4F2E-AC8E-45B5F1648B48}" type="slidenum">
              <a:rPr lang="en-US"/>
              <a:pPr>
                <a:defRPr/>
              </a:pPr>
              <a:t>‹#›</a:t>
            </a:fld>
            <a:endParaRPr lang="en-US"/>
          </a:p>
        </p:txBody>
      </p:sp>
    </p:spTree>
    <p:extLst>
      <p:ext uri="{BB962C8B-B14F-4D97-AF65-F5344CB8AC3E}">
        <p14:creationId xmlns:p14="http://schemas.microsoft.com/office/powerpoint/2010/main" val="169047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5EF0A7-CEB4-4FBF-A039-F87A16DEDC45}"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38678D-5870-47ED-8AA4-4C0E2E63C056}" type="slidenum">
              <a:rPr lang="en-US"/>
              <a:pPr>
                <a:defRPr/>
              </a:pPr>
              <a:t>‹#›</a:t>
            </a:fld>
            <a:endParaRPr lang="en-US"/>
          </a:p>
        </p:txBody>
      </p:sp>
    </p:spTree>
    <p:extLst>
      <p:ext uri="{BB962C8B-B14F-4D97-AF65-F5344CB8AC3E}">
        <p14:creationId xmlns:p14="http://schemas.microsoft.com/office/powerpoint/2010/main" val="39694715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cxnSp>
        <p:nvCxnSpPr>
          <p:cNvPr id="12" name="Straight Connector 18"/>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5" name="Date Placeholder 3"/>
          <p:cNvSpPr>
            <a:spLocks noGrp="1"/>
          </p:cNvSpPr>
          <p:nvPr>
            <p:ph type="dt" sz="half" idx="23"/>
          </p:nvPr>
        </p:nvSpPr>
        <p:spPr/>
        <p:txBody>
          <a:bodyPr/>
          <a:lstStyle>
            <a:lvl1pPr>
              <a:defRPr/>
            </a:lvl1pPr>
          </a:lstStyle>
          <a:p>
            <a:pPr>
              <a:defRPr/>
            </a:pPr>
            <a:fld id="{CD540C81-F33B-42D3-AC80-DA4E5D456A98}" type="datetimeFigureOut">
              <a:rPr lang="en-US"/>
              <a:pPr>
                <a:defRPr/>
              </a:pPr>
              <a:t>10/28/2013</a:t>
            </a:fld>
            <a:endParaRPr lang="en-US"/>
          </a:p>
        </p:txBody>
      </p:sp>
      <p:sp>
        <p:nvSpPr>
          <p:cNvPr id="16" name="Footer Placeholder 4"/>
          <p:cNvSpPr>
            <a:spLocks noGrp="1"/>
          </p:cNvSpPr>
          <p:nvPr>
            <p:ph type="ftr" sz="quarter" idx="24"/>
          </p:nvPr>
        </p:nvSpPr>
        <p:spPr/>
        <p:txBody>
          <a:bodyPr/>
          <a:lstStyle>
            <a:lvl1pPr>
              <a:defRPr/>
            </a:lvl1pPr>
          </a:lstStyle>
          <a:p>
            <a:pPr>
              <a:defRPr/>
            </a:pPr>
            <a:endParaRPr lang="en-US"/>
          </a:p>
        </p:txBody>
      </p:sp>
      <p:sp>
        <p:nvSpPr>
          <p:cNvPr id="17" name="Slide Number Placeholder 5"/>
          <p:cNvSpPr>
            <a:spLocks noGrp="1"/>
          </p:cNvSpPr>
          <p:nvPr>
            <p:ph type="sldNum" sz="quarter" idx="25"/>
          </p:nvPr>
        </p:nvSpPr>
        <p:spPr/>
        <p:txBody>
          <a:bodyPr/>
          <a:lstStyle>
            <a:lvl1pPr>
              <a:defRPr/>
            </a:lvl1pPr>
          </a:lstStyle>
          <a:p>
            <a:pPr>
              <a:defRPr/>
            </a:pPr>
            <a:fld id="{E16D2FAF-1AD3-4222-B5FF-9DE54B53CD23}" type="slidenum">
              <a:rPr lang="en-US"/>
              <a:pPr>
                <a:defRPr/>
              </a:pPr>
              <a:t>‹#›</a:t>
            </a:fld>
            <a:endParaRPr lang="en-US"/>
          </a:p>
        </p:txBody>
      </p:sp>
    </p:spTree>
    <p:extLst>
      <p:ext uri="{BB962C8B-B14F-4D97-AF65-F5344CB8AC3E}">
        <p14:creationId xmlns:p14="http://schemas.microsoft.com/office/powerpoint/2010/main" val="1415504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CD2F8BFE-3EEA-4353-B4E3-4F7A7435240D}"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C3B7DC-4A04-4665-8B87-88CBA8B1F05E}" type="slidenum">
              <a:rPr lang="en-US"/>
              <a:pPr>
                <a:defRPr/>
              </a:pPr>
              <a:t>‹#›</a:t>
            </a:fld>
            <a:endParaRPr lang="en-US"/>
          </a:p>
        </p:txBody>
      </p:sp>
    </p:spTree>
    <p:extLst>
      <p:ext uri="{BB962C8B-B14F-4D97-AF65-F5344CB8AC3E}">
        <p14:creationId xmlns:p14="http://schemas.microsoft.com/office/powerpoint/2010/main" val="2593430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628A2539-254E-401C-8FF4-E2C96A3464F5}"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E8AA4-ED28-4C6F-8E6A-F1DBDDC8BD9D}" type="slidenum">
              <a:rPr lang="en-US"/>
              <a:pPr>
                <a:defRPr/>
              </a:pPr>
              <a:t>‹#›</a:t>
            </a:fld>
            <a:endParaRPr lang="en-US"/>
          </a:p>
        </p:txBody>
      </p:sp>
    </p:spTree>
    <p:extLst>
      <p:ext uri="{BB962C8B-B14F-4D97-AF65-F5344CB8AC3E}">
        <p14:creationId xmlns:p14="http://schemas.microsoft.com/office/powerpoint/2010/main" val="3774750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ctangle 6"/>
          <p:cNvSpPr>
            <a:spLocks noChangeAspect="1"/>
          </p:cNvSpPr>
          <p:nvPr/>
        </p:nvSpPr>
        <p:spPr>
          <a:xfrm>
            <a:off x="231775" y="244475"/>
            <a:ext cx="11723688" cy="6376988"/>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7"/>
          <p:cNvCxnSpPr/>
          <p:nvPr/>
        </p:nvCxnSpPr>
        <p:spPr>
          <a:xfrm>
            <a:off x="1978025" y="3733800"/>
            <a:ext cx="82296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6" name="Date Placeholder 3"/>
          <p:cNvSpPr>
            <a:spLocks noGrp="1"/>
          </p:cNvSpPr>
          <p:nvPr>
            <p:ph type="dt" sz="half" idx="10"/>
          </p:nvPr>
        </p:nvSpPr>
        <p:spPr/>
        <p:txBody>
          <a:bodyPr/>
          <a:lstStyle>
            <a:lvl1pPr>
              <a:defRPr>
                <a:solidFill>
                  <a:srgbClr val="FFFFFF"/>
                </a:solidFill>
              </a:defRPr>
            </a:lvl1pPr>
          </a:lstStyle>
          <a:p>
            <a:pPr>
              <a:defRPr/>
            </a:pPr>
            <a:fld id="{6D78F0F6-E4B7-4642-9A14-92D7528D77C3}" type="datetimeFigureOut">
              <a:rPr lang="en-US"/>
              <a:pPr>
                <a:defRPr/>
              </a:pPr>
              <a:t>10/28/2013</a:t>
            </a:fld>
            <a:endParaRPr lang="en-US"/>
          </a:p>
        </p:txBody>
      </p:sp>
      <p:sp>
        <p:nvSpPr>
          <p:cNvPr id="7"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F6FC3F19-1914-434D-B9DA-CF19357FB409}" type="slidenum">
              <a:rPr lang="en-US"/>
              <a:pPr>
                <a:defRPr/>
              </a:pPr>
              <a:t>‹#›</a:t>
            </a:fld>
            <a:endParaRPr lang="en-US"/>
          </a:p>
        </p:txBody>
      </p:sp>
    </p:spTree>
    <p:extLst>
      <p:ext uri="{BB962C8B-B14F-4D97-AF65-F5344CB8AC3E}">
        <p14:creationId xmlns:p14="http://schemas.microsoft.com/office/powerpoint/2010/main" val="2989498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F8926341-9A87-48C8-B39C-2BB202920336}"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4B451-0BE4-4909-A02A-8D8954EA6489}" type="slidenum">
              <a:rPr lang="en-US"/>
              <a:pPr>
                <a:defRPr/>
              </a:pPr>
              <a:t>‹#›</a:t>
            </a:fld>
            <a:endParaRPr lang="en-US"/>
          </a:p>
        </p:txBody>
      </p:sp>
    </p:spTree>
    <p:extLst>
      <p:ext uri="{BB962C8B-B14F-4D97-AF65-F5344CB8AC3E}">
        <p14:creationId xmlns:p14="http://schemas.microsoft.com/office/powerpoint/2010/main" val="1218371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6"/>
          <p:cNvCxnSpPr/>
          <p:nvPr/>
        </p:nvCxnSpPr>
        <p:spPr>
          <a:xfrm>
            <a:off x="1981200" y="4021138"/>
            <a:ext cx="8229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709928" y="4154520"/>
            <a:ext cx="8769096" cy="1363806"/>
          </a:xfrm>
        </p:spPr>
        <p:txBody>
          <a:bodyPr>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9E4CDD1D-D566-4B6D-A7C3-C038AF8138B7}"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2DC24A-8D07-415C-9B6A-3FDC9F0068BA}" type="slidenum">
              <a:rPr lang="en-US"/>
              <a:pPr>
                <a:defRPr/>
              </a:pPr>
              <a:t>‹#›</a:t>
            </a:fld>
            <a:endParaRPr lang="en-US"/>
          </a:p>
        </p:txBody>
      </p:sp>
    </p:spTree>
    <p:extLst>
      <p:ext uri="{BB962C8B-B14F-4D97-AF65-F5344CB8AC3E}">
        <p14:creationId xmlns:p14="http://schemas.microsoft.com/office/powerpoint/2010/main" val="434750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CBBE9ECD-F5F7-4BE6-AC30-639C5FC5CEE9}"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1DF21B-AE1F-4F6B-A6DC-51ED86454BE0}" type="slidenum">
              <a:rPr lang="en-US"/>
              <a:pPr>
                <a:defRPr/>
              </a:pPr>
              <a:t>‹#›</a:t>
            </a:fld>
            <a:endParaRPr lang="en-US"/>
          </a:p>
        </p:txBody>
      </p:sp>
    </p:spTree>
    <p:extLst>
      <p:ext uri="{BB962C8B-B14F-4D97-AF65-F5344CB8AC3E}">
        <p14:creationId xmlns:p14="http://schemas.microsoft.com/office/powerpoint/2010/main" val="3718875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69DA4630-58F9-499F-B031-558405896BB2}"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7A9DEE4-183D-4B8B-AE04-4BEA240AA50F}" type="slidenum">
              <a:rPr lang="en-US"/>
              <a:pPr>
                <a:defRPr/>
              </a:pPr>
              <a:t>‹#›</a:t>
            </a:fld>
            <a:endParaRPr lang="en-US"/>
          </a:p>
        </p:txBody>
      </p:sp>
    </p:spTree>
    <p:extLst>
      <p:ext uri="{BB962C8B-B14F-4D97-AF65-F5344CB8AC3E}">
        <p14:creationId xmlns:p14="http://schemas.microsoft.com/office/powerpoint/2010/main" val="792980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37578AA1-5ADD-4AED-B468-BD73EFF4E166}"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F46EFC0-3685-4F8A-8AF4-65E5B8F7F9DE}" type="slidenum">
              <a:rPr lang="en-US"/>
              <a:pPr>
                <a:defRPr/>
              </a:pPr>
              <a:t>‹#›</a:t>
            </a:fld>
            <a:endParaRPr lang="en-US"/>
          </a:p>
        </p:txBody>
      </p:sp>
    </p:spTree>
    <p:extLst>
      <p:ext uri="{BB962C8B-B14F-4D97-AF65-F5344CB8AC3E}">
        <p14:creationId xmlns:p14="http://schemas.microsoft.com/office/powerpoint/2010/main" val="29516060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04C8A5-C297-4B1E-8FCB-92927EE08813}"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CDB450-113D-4BBD-9987-BB02AB3B7956}" type="slidenum">
              <a:rPr lang="en-US"/>
              <a:pPr>
                <a:defRPr/>
              </a:pPr>
              <a:t>‹#›</a:t>
            </a:fld>
            <a:endParaRPr lang="en-US"/>
          </a:p>
        </p:txBody>
      </p:sp>
    </p:spTree>
    <p:extLst>
      <p:ext uri="{BB962C8B-B14F-4D97-AF65-F5344CB8AC3E}">
        <p14:creationId xmlns:p14="http://schemas.microsoft.com/office/powerpoint/2010/main" val="21650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9D3FA48E-957F-40E5-AFB8-B339A8C2F6AE}" type="datetimeFigureOut">
              <a:rPr lang="en-US"/>
              <a:pPr>
                <a:defRPr/>
              </a:pPr>
              <a:t>10/28/2013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B4913820-1E98-41D1-A179-B38D10A1B2F4}" type="slidenum">
              <a:rPr lang="en-US"/>
              <a:pPr>
                <a:defRPr/>
              </a:pPr>
              <a:t>‹#›</a:t>
            </a:fld>
            <a:endParaRPr lang="en-US"/>
          </a:p>
        </p:txBody>
      </p:sp>
    </p:spTree>
    <p:extLst>
      <p:ext uri="{BB962C8B-B14F-4D97-AF65-F5344CB8AC3E}">
        <p14:creationId xmlns:p14="http://schemas.microsoft.com/office/powerpoint/2010/main" val="3689251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E4CA5924-D7D2-4D67-9342-F74F1C5E36BF}"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4E787E-9229-46B0-8BD9-43A15FCE11E7}" type="slidenum">
              <a:rPr lang="en-US"/>
              <a:pPr>
                <a:defRPr/>
              </a:pPr>
              <a:t>‹#›</a:t>
            </a:fld>
            <a:endParaRPr lang="en-US"/>
          </a:p>
        </p:txBody>
      </p:sp>
    </p:spTree>
    <p:extLst>
      <p:ext uri="{BB962C8B-B14F-4D97-AF65-F5344CB8AC3E}">
        <p14:creationId xmlns:p14="http://schemas.microsoft.com/office/powerpoint/2010/main" val="3944317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C61C21EF-9509-4328-9FDF-720E443CD573}"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160278-866E-4F7C-A345-4093B390D33F}" type="slidenum">
              <a:rPr lang="en-US"/>
              <a:pPr>
                <a:defRPr/>
              </a:pPr>
              <a:t>‹#›</a:t>
            </a:fld>
            <a:endParaRPr lang="en-US"/>
          </a:p>
        </p:txBody>
      </p:sp>
    </p:spTree>
    <p:extLst>
      <p:ext uri="{BB962C8B-B14F-4D97-AF65-F5344CB8AC3E}">
        <p14:creationId xmlns:p14="http://schemas.microsoft.com/office/powerpoint/2010/main" val="15827580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D065C06D-2B68-44B3-8628-366AA90070A1}"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7B0AF0-1C0F-42BC-969A-921A406805DF}" type="slidenum">
              <a:rPr lang="en-US"/>
              <a:pPr>
                <a:defRPr/>
              </a:pPr>
              <a:t>‹#›</a:t>
            </a:fld>
            <a:endParaRPr lang="en-US"/>
          </a:p>
        </p:txBody>
      </p:sp>
    </p:spTree>
    <p:extLst>
      <p:ext uri="{BB962C8B-B14F-4D97-AF65-F5344CB8AC3E}">
        <p14:creationId xmlns:p14="http://schemas.microsoft.com/office/powerpoint/2010/main" val="37812512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2CE83F96-4AC9-4967-B6F7-42E3D694747C}"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EC40DF-100C-49BA-B937-D5DDD2D840EF}" type="slidenum">
              <a:rPr lang="en-US"/>
              <a:pPr>
                <a:defRPr/>
              </a:pPr>
              <a:t>‹#›</a:t>
            </a:fld>
            <a:endParaRPr lang="en-US"/>
          </a:p>
        </p:txBody>
      </p:sp>
    </p:spTree>
    <p:extLst>
      <p:ext uri="{BB962C8B-B14F-4D97-AF65-F5344CB8AC3E}">
        <p14:creationId xmlns:p14="http://schemas.microsoft.com/office/powerpoint/2010/main" val="37564294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827F399A-7E93-4EBD-A0BF-11503B3DEE0D}" type="datetimeFigureOut">
              <a:rPr lang="en-US"/>
              <a:pPr>
                <a:defRPr/>
              </a:pPr>
              <a:t>10/28/2013</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solidFill>
              </a:defRPr>
            </a:lvl1pPr>
          </a:lstStyle>
          <a:p>
            <a:pPr>
              <a:defRPr/>
            </a:pPr>
            <a:fld id="{E12DCDEA-E086-4C7F-BB34-E85927596DC2}" type="slidenum">
              <a:rPr lang="en-US"/>
              <a:pPr>
                <a:defRPr/>
              </a:pPr>
              <a:t>‹#›</a:t>
            </a:fld>
            <a:endParaRPr lang="en-US"/>
          </a:p>
        </p:txBody>
      </p:sp>
    </p:spTree>
    <p:extLst>
      <p:ext uri="{BB962C8B-B14F-4D97-AF65-F5344CB8AC3E}">
        <p14:creationId xmlns:p14="http://schemas.microsoft.com/office/powerpoint/2010/main" val="1809149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Date Placeholder 3"/>
          <p:cNvSpPr>
            <a:spLocks noGrp="1"/>
          </p:cNvSpPr>
          <p:nvPr>
            <p:ph type="dt" sz="half" idx="10"/>
          </p:nvPr>
        </p:nvSpPr>
        <p:spPr/>
        <p:txBody>
          <a:bodyPr/>
          <a:lstStyle>
            <a:lvl1pPr>
              <a:defRPr/>
            </a:lvl1pPr>
          </a:lstStyle>
          <a:p>
            <a:pPr>
              <a:defRPr/>
            </a:pPr>
            <a:fld id="{D3CD3264-ADFB-47BF-A93E-334C9B27D008}"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CC039B-4D40-4CB0-84CF-10A0A5D61AC9}" type="slidenum">
              <a:rPr lang="en-US"/>
              <a:pPr>
                <a:defRPr/>
              </a:pPr>
              <a:t>‹#›</a:t>
            </a:fld>
            <a:endParaRPr lang="en-US"/>
          </a:p>
        </p:txBody>
      </p:sp>
    </p:spTree>
    <p:extLst>
      <p:ext uri="{BB962C8B-B14F-4D97-AF65-F5344CB8AC3E}">
        <p14:creationId xmlns:p14="http://schemas.microsoft.com/office/powerpoint/2010/main" val="2247627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C3152D16-3190-41EB-A97F-312BF7AD0017}"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0E2664-6000-4F36-A9F8-7ADA6F306DC9}" type="slidenum">
              <a:rPr lang="en-US"/>
              <a:pPr>
                <a:defRPr/>
              </a:pPr>
              <a:t>‹#›</a:t>
            </a:fld>
            <a:endParaRPr lang="en-US"/>
          </a:p>
        </p:txBody>
      </p:sp>
    </p:spTree>
    <p:extLst>
      <p:ext uri="{BB962C8B-B14F-4D97-AF65-F5344CB8AC3E}">
        <p14:creationId xmlns:p14="http://schemas.microsoft.com/office/powerpoint/2010/main" val="96701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93010273-ACA0-41B5-BE0C-9D9E91AEF88C}"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A38FD-B1FB-4BE1-B504-C548D20C419B}" type="slidenum">
              <a:rPr lang="en-US"/>
              <a:pPr>
                <a:defRPr/>
              </a:pPr>
              <a:t>‹#›</a:t>
            </a:fld>
            <a:endParaRPr lang="en-US"/>
          </a:p>
        </p:txBody>
      </p:sp>
    </p:spTree>
    <p:extLst>
      <p:ext uri="{BB962C8B-B14F-4D97-AF65-F5344CB8AC3E}">
        <p14:creationId xmlns:p14="http://schemas.microsoft.com/office/powerpoint/2010/main" val="28599694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3A8FFB63-660B-48C6-B3E6-8E74BFB846E8}" type="datetimeFigureOut">
              <a:rPr lang="en-US"/>
              <a:pPr>
                <a:defRPr/>
              </a:pPr>
              <a:t>10/28/2013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53B168-F4AD-4114-B97A-6C7CA522EFC3}" type="slidenum">
              <a:rPr lang="en-US"/>
              <a:pPr>
                <a:defRPr/>
              </a:pPr>
              <a:t>‹#›</a:t>
            </a:fld>
            <a:endParaRPr lang="en-US"/>
          </a:p>
        </p:txBody>
      </p:sp>
    </p:spTree>
    <p:extLst>
      <p:ext uri="{BB962C8B-B14F-4D97-AF65-F5344CB8AC3E}">
        <p14:creationId xmlns:p14="http://schemas.microsoft.com/office/powerpoint/2010/main" val="2811976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EF23DE94-BB60-459F-915A-C1F0E8C25A89}" type="datetimeFigureOut">
              <a:rPr lang="en-US"/>
              <a:pPr>
                <a:defRPr/>
              </a:pPr>
              <a:t>10/28/2013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FB25F5-987C-4B3A-80A4-9153488710D4}" type="slidenum">
              <a:rPr lang="en-US"/>
              <a:pPr>
                <a:defRPr/>
              </a:pPr>
              <a:t>‹#›</a:t>
            </a:fld>
            <a:endParaRPr lang="en-US"/>
          </a:p>
        </p:txBody>
      </p:sp>
    </p:spTree>
    <p:extLst>
      <p:ext uri="{BB962C8B-B14F-4D97-AF65-F5344CB8AC3E}">
        <p14:creationId xmlns:p14="http://schemas.microsoft.com/office/powerpoint/2010/main" val="3947630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701CFC89-E2A2-4CCA-9329-1BAB3B2C320F}" type="datetimeFigureOut">
              <a:rPr lang="en-US"/>
              <a:pPr>
                <a:defRPr/>
              </a:pPr>
              <a:t>10/28/2013</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pPr>
              <a:defRPr/>
            </a:pPr>
            <a:fld id="{1E1EA87A-F5BD-4455-9085-5040F9C84540}" type="slidenum">
              <a:rPr lang="en-US"/>
              <a:pPr>
                <a:defRPr/>
              </a:pPr>
              <a:t>‹#›</a:t>
            </a:fld>
            <a:endParaRPr lang="en-US"/>
          </a:p>
        </p:txBody>
      </p:sp>
    </p:spTree>
    <p:extLst>
      <p:ext uri="{BB962C8B-B14F-4D97-AF65-F5344CB8AC3E}">
        <p14:creationId xmlns:p14="http://schemas.microsoft.com/office/powerpoint/2010/main" val="2493254434"/>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DF6A2073-F890-46BC-AE24-CDCE310CA181}" type="datetimeFigureOut">
              <a:rPr lang="en-US"/>
              <a:pPr>
                <a:defRPr/>
              </a:pPr>
              <a:t>10/28/2013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F09D53F-E61F-464A-83BC-768AFC8BFF9D}" type="slidenum">
              <a:rPr lang="en-US"/>
              <a:pPr>
                <a:defRPr/>
              </a:pPr>
              <a:t>‹#›</a:t>
            </a:fld>
            <a:endParaRPr lang="en-US"/>
          </a:p>
        </p:txBody>
      </p:sp>
    </p:spTree>
    <p:extLst>
      <p:ext uri="{BB962C8B-B14F-4D97-AF65-F5344CB8AC3E}">
        <p14:creationId xmlns:p14="http://schemas.microsoft.com/office/powerpoint/2010/main" val="41843284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9C43B0-4E05-4D3D-92F9-2A0BB7109E49}" type="datetimeFigureOut">
              <a:rPr lang="en-US"/>
              <a:pPr>
                <a:defRPr/>
              </a:pPr>
              <a:t>10/28/2013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9860D1-DC85-4402-A302-A18B30CDB875}" type="slidenum">
              <a:rPr lang="en-US"/>
              <a:pPr>
                <a:defRPr/>
              </a:pPr>
              <a:t>‹#›</a:t>
            </a:fld>
            <a:endParaRPr lang="en-US"/>
          </a:p>
        </p:txBody>
      </p:sp>
    </p:spTree>
    <p:extLst>
      <p:ext uri="{BB962C8B-B14F-4D97-AF65-F5344CB8AC3E}">
        <p14:creationId xmlns:p14="http://schemas.microsoft.com/office/powerpoint/2010/main" val="4021829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B376C41C-0AB5-4D62-9F86-A81D6A0652FA}" type="datetimeFigureOut">
              <a:rPr lang="en-US"/>
              <a:pPr>
                <a:defRPr/>
              </a:pPr>
              <a:t>10/28/2013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E790D408-9DDA-4E96-8686-7079781217C0}" type="slidenum">
              <a:rPr lang="en-US"/>
              <a:pPr>
                <a:defRPr/>
              </a:pPr>
              <a:t>‹#›</a:t>
            </a:fld>
            <a:endParaRPr lang="en-US"/>
          </a:p>
        </p:txBody>
      </p:sp>
    </p:spTree>
    <p:extLst>
      <p:ext uri="{BB962C8B-B14F-4D97-AF65-F5344CB8AC3E}">
        <p14:creationId xmlns:p14="http://schemas.microsoft.com/office/powerpoint/2010/main" val="4249763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A6711939-0A03-40A5-B6B0-081728DD0738}" type="datetimeFigureOut">
              <a:rPr lang="en-US"/>
              <a:pPr>
                <a:defRPr/>
              </a:pPr>
              <a:t>10/28/2013</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solidFill>
              </a:defRPr>
            </a:lvl1pPr>
          </a:lstStyle>
          <a:p>
            <a:pPr>
              <a:defRPr/>
            </a:pPr>
            <a:fld id="{CA54EA19-A510-4DCB-BE42-1358C0DB5B44}" type="slidenum">
              <a:rPr lang="en-US"/>
              <a:pPr>
                <a:defRPr/>
              </a:pPr>
              <a:t>‹#›</a:t>
            </a:fld>
            <a:endParaRPr lang="en-US"/>
          </a:p>
        </p:txBody>
      </p:sp>
    </p:spTree>
    <p:extLst>
      <p:ext uri="{BB962C8B-B14F-4D97-AF65-F5344CB8AC3E}">
        <p14:creationId xmlns:p14="http://schemas.microsoft.com/office/powerpoint/2010/main" val="271197466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43FC250A-E03A-456E-9B4F-C9006745489D}"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3391CC-FA14-4175-9299-3A28D887F169}" type="slidenum">
              <a:rPr lang="en-US"/>
              <a:pPr>
                <a:defRPr/>
              </a:pPr>
              <a:t>‹#›</a:t>
            </a:fld>
            <a:endParaRPr lang="en-US"/>
          </a:p>
        </p:txBody>
      </p:sp>
    </p:spTree>
    <p:extLst>
      <p:ext uri="{BB962C8B-B14F-4D97-AF65-F5344CB8AC3E}">
        <p14:creationId xmlns:p14="http://schemas.microsoft.com/office/powerpoint/2010/main" val="2702573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BFFB5F62-978A-4B38-8843-3FDD28D37E52}" type="datetimeFigureOut">
              <a:rPr lang="en-US"/>
              <a:pPr>
                <a:defRPr/>
              </a:pPr>
              <a:t>10/28/2013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BBC989-7D10-4F9D-AA9D-A987946283CD}" type="slidenum">
              <a:rPr lang="en-US"/>
              <a:pPr>
                <a:defRPr/>
              </a:pPr>
              <a:t>‹#›</a:t>
            </a:fld>
            <a:endParaRPr lang="en-US"/>
          </a:p>
        </p:txBody>
      </p:sp>
    </p:spTree>
    <p:extLst>
      <p:ext uri="{BB962C8B-B14F-4D97-AF65-F5344CB8AC3E}">
        <p14:creationId xmlns:p14="http://schemas.microsoft.com/office/powerpoint/2010/main" val="4180913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21" Type="http://schemas.openxmlformats.org/officeDocument/2006/relationships/image" Target="../media/image4.pn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2.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1027"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4E65E80F-E5AC-4032-B953-A243B91F7B28}" type="datetimeFigureOut">
              <a:rPr lang="en-US"/>
              <a:pPr>
                <a:defRPr/>
              </a:pPr>
              <a:t>10/28/2013</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F0A22E"/>
                </a:solidFill>
              </a:defRPr>
            </a:lvl1pPr>
          </a:lstStyle>
          <a:p>
            <a:pPr>
              <a:defRPr/>
            </a:pPr>
            <a:fld id="{FDBCA3CA-7F99-49F2-8F80-5F31D79EC3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0" r:id="rId1"/>
    <p:sldLayoutId id="2147484608" r:id="rId2"/>
    <p:sldLayoutId id="2147484609" r:id="rId3"/>
    <p:sldLayoutId id="2147484610" r:id="rId4"/>
    <p:sldLayoutId id="2147484611" r:id="rId5"/>
    <p:sldLayoutId id="2147484612" r:id="rId6"/>
    <p:sldLayoutId id="2147484613" r:id="rId7"/>
    <p:sldLayoutId id="2147484681" r:id="rId8"/>
    <p:sldLayoutId id="2147484682" r:id="rId9"/>
    <p:sldLayoutId id="2147484614" r:id="rId10"/>
    <p:sldLayoutId id="2147484615"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itchFamily="34" charset="0"/>
        </a:defRPr>
      </a:lvl2pPr>
      <a:lvl3pPr algn="l" rtl="0" eaLnBrk="0" fontAlgn="base" hangingPunct="0">
        <a:lnSpc>
          <a:spcPct val="85000"/>
        </a:lnSpc>
        <a:spcBef>
          <a:spcPct val="0"/>
        </a:spcBef>
        <a:spcAft>
          <a:spcPct val="0"/>
        </a:spcAft>
        <a:defRPr sz="5400">
          <a:solidFill>
            <a:schemeClr val="accent1"/>
          </a:solidFill>
          <a:latin typeface="Calibri Light" pitchFamily="34" charset="0"/>
        </a:defRPr>
      </a:lvl3pPr>
      <a:lvl4pPr algn="l" rtl="0" eaLnBrk="0" fontAlgn="base" hangingPunct="0">
        <a:lnSpc>
          <a:spcPct val="85000"/>
        </a:lnSpc>
        <a:spcBef>
          <a:spcPct val="0"/>
        </a:spcBef>
        <a:spcAft>
          <a:spcPct val="0"/>
        </a:spcAft>
        <a:defRPr sz="5400">
          <a:solidFill>
            <a:schemeClr val="accent1"/>
          </a:solidFill>
          <a:latin typeface="Calibri Light" pitchFamily="34" charset="0"/>
        </a:defRPr>
      </a:lvl4pPr>
      <a:lvl5pPr algn="l" rtl="0" eaLnBrk="0" fontAlgn="base" hangingPunct="0">
        <a:lnSpc>
          <a:spcPct val="85000"/>
        </a:lnSpc>
        <a:spcBef>
          <a:spcPct val="0"/>
        </a:spcBef>
        <a:spcAft>
          <a:spcPct val="0"/>
        </a:spcAft>
        <a:defRPr sz="5400">
          <a:solidFill>
            <a:schemeClr val="accent1"/>
          </a:solidFill>
          <a:latin typeface="Calibri Light" pitchFamily="34" charset="0"/>
        </a:defRPr>
      </a:lvl5pPr>
      <a:lvl6pPr marL="457200" algn="l" rtl="0" fontAlgn="base">
        <a:lnSpc>
          <a:spcPct val="85000"/>
        </a:lnSpc>
        <a:spcBef>
          <a:spcPct val="0"/>
        </a:spcBef>
        <a:spcAft>
          <a:spcPct val="0"/>
        </a:spcAft>
        <a:defRPr sz="5400">
          <a:solidFill>
            <a:schemeClr val="accent1"/>
          </a:solidFill>
          <a:latin typeface="Calibri Light" pitchFamily="34" charset="0"/>
        </a:defRPr>
      </a:lvl6pPr>
      <a:lvl7pPr marL="914400" algn="l" rtl="0" fontAlgn="base">
        <a:lnSpc>
          <a:spcPct val="85000"/>
        </a:lnSpc>
        <a:spcBef>
          <a:spcPct val="0"/>
        </a:spcBef>
        <a:spcAft>
          <a:spcPct val="0"/>
        </a:spcAft>
        <a:defRPr sz="5400">
          <a:solidFill>
            <a:schemeClr val="accent1"/>
          </a:solidFill>
          <a:latin typeface="Calibri Light" pitchFamily="34" charset="0"/>
        </a:defRPr>
      </a:lvl7pPr>
      <a:lvl8pPr marL="1371600" algn="l" rtl="0" fontAlgn="base">
        <a:lnSpc>
          <a:spcPct val="85000"/>
        </a:lnSpc>
        <a:spcBef>
          <a:spcPct val="0"/>
        </a:spcBef>
        <a:spcAft>
          <a:spcPct val="0"/>
        </a:spcAft>
        <a:defRPr sz="5400">
          <a:solidFill>
            <a:schemeClr val="accent1"/>
          </a:solidFill>
          <a:latin typeface="Calibri Light" pitchFamily="34" charset="0"/>
        </a:defRPr>
      </a:lvl8pPr>
      <a:lvl9pPr marL="1828800" algn="l" rtl="0" fontAlgn="base">
        <a:lnSpc>
          <a:spcPct val="85000"/>
        </a:lnSpc>
        <a:spcBef>
          <a:spcPct val="0"/>
        </a:spcBef>
        <a:spcAft>
          <a:spcPct val="0"/>
        </a:spcAft>
        <a:defRPr sz="5400">
          <a:solidFill>
            <a:schemeClr val="accent1"/>
          </a:solidFill>
          <a:latin typeface="Calibri Light" pitchFamily="34" charset="0"/>
        </a:defRPr>
      </a:lvl9pPr>
    </p:titleStyle>
    <p:bodyStyle>
      <a:lvl1pPr marL="90488" indent="-90488" algn="l" rtl="0" eaLnBrk="0" fontAlgn="base" hangingPunct="0">
        <a:lnSpc>
          <a:spcPct val="85000"/>
        </a:lnSpc>
        <a:spcBef>
          <a:spcPts val="1300"/>
        </a:spcBef>
        <a:spcAft>
          <a:spcPct val="0"/>
        </a:spcAft>
        <a:buFont typeface="Arial"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2051"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2D47CBF9-C8AA-4D5C-81D8-19B74D657BF0}" type="datetimeFigureOut">
              <a:rPr lang="en-US"/>
              <a:pPr>
                <a:defRPr/>
              </a:pPr>
              <a:t>10/28/2013</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E5D71B"/>
                </a:solidFill>
              </a:defRPr>
            </a:lvl1pPr>
          </a:lstStyle>
          <a:p>
            <a:pPr>
              <a:defRPr/>
            </a:pPr>
            <a:fld id="{AE66FAFE-DBB5-441D-85F7-B78667250D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3" r:id="rId1"/>
    <p:sldLayoutId id="2147484616" r:id="rId2"/>
    <p:sldLayoutId id="2147484617" r:id="rId3"/>
    <p:sldLayoutId id="2147484618" r:id="rId4"/>
    <p:sldLayoutId id="2147484619" r:id="rId5"/>
    <p:sldLayoutId id="2147484620" r:id="rId6"/>
    <p:sldLayoutId id="2147484621" r:id="rId7"/>
    <p:sldLayoutId id="2147484684" r:id="rId8"/>
    <p:sldLayoutId id="2147484685" r:id="rId9"/>
    <p:sldLayoutId id="2147484622" r:id="rId10"/>
    <p:sldLayoutId id="2147484623"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itchFamily="34" charset="0"/>
        </a:defRPr>
      </a:lvl2pPr>
      <a:lvl3pPr algn="l" rtl="0" eaLnBrk="0" fontAlgn="base" hangingPunct="0">
        <a:lnSpc>
          <a:spcPct val="85000"/>
        </a:lnSpc>
        <a:spcBef>
          <a:spcPct val="0"/>
        </a:spcBef>
        <a:spcAft>
          <a:spcPct val="0"/>
        </a:spcAft>
        <a:defRPr sz="5400">
          <a:solidFill>
            <a:schemeClr val="accent1"/>
          </a:solidFill>
          <a:latin typeface="Calibri Light" pitchFamily="34" charset="0"/>
        </a:defRPr>
      </a:lvl3pPr>
      <a:lvl4pPr algn="l" rtl="0" eaLnBrk="0" fontAlgn="base" hangingPunct="0">
        <a:lnSpc>
          <a:spcPct val="85000"/>
        </a:lnSpc>
        <a:spcBef>
          <a:spcPct val="0"/>
        </a:spcBef>
        <a:spcAft>
          <a:spcPct val="0"/>
        </a:spcAft>
        <a:defRPr sz="5400">
          <a:solidFill>
            <a:schemeClr val="accent1"/>
          </a:solidFill>
          <a:latin typeface="Calibri Light" pitchFamily="34" charset="0"/>
        </a:defRPr>
      </a:lvl4pPr>
      <a:lvl5pPr algn="l" rtl="0" eaLnBrk="0" fontAlgn="base" hangingPunct="0">
        <a:lnSpc>
          <a:spcPct val="85000"/>
        </a:lnSpc>
        <a:spcBef>
          <a:spcPct val="0"/>
        </a:spcBef>
        <a:spcAft>
          <a:spcPct val="0"/>
        </a:spcAft>
        <a:defRPr sz="5400">
          <a:solidFill>
            <a:schemeClr val="accent1"/>
          </a:solidFill>
          <a:latin typeface="Calibri Light" pitchFamily="34" charset="0"/>
        </a:defRPr>
      </a:lvl5pPr>
      <a:lvl6pPr marL="457200" algn="l" rtl="0" fontAlgn="base">
        <a:lnSpc>
          <a:spcPct val="85000"/>
        </a:lnSpc>
        <a:spcBef>
          <a:spcPct val="0"/>
        </a:spcBef>
        <a:spcAft>
          <a:spcPct val="0"/>
        </a:spcAft>
        <a:defRPr sz="5400">
          <a:solidFill>
            <a:schemeClr val="accent1"/>
          </a:solidFill>
          <a:latin typeface="Calibri Light" pitchFamily="34" charset="0"/>
        </a:defRPr>
      </a:lvl6pPr>
      <a:lvl7pPr marL="914400" algn="l" rtl="0" fontAlgn="base">
        <a:lnSpc>
          <a:spcPct val="85000"/>
        </a:lnSpc>
        <a:spcBef>
          <a:spcPct val="0"/>
        </a:spcBef>
        <a:spcAft>
          <a:spcPct val="0"/>
        </a:spcAft>
        <a:defRPr sz="5400">
          <a:solidFill>
            <a:schemeClr val="accent1"/>
          </a:solidFill>
          <a:latin typeface="Calibri Light" pitchFamily="34" charset="0"/>
        </a:defRPr>
      </a:lvl7pPr>
      <a:lvl8pPr marL="1371600" algn="l" rtl="0" fontAlgn="base">
        <a:lnSpc>
          <a:spcPct val="85000"/>
        </a:lnSpc>
        <a:spcBef>
          <a:spcPct val="0"/>
        </a:spcBef>
        <a:spcAft>
          <a:spcPct val="0"/>
        </a:spcAft>
        <a:defRPr sz="5400">
          <a:solidFill>
            <a:schemeClr val="accent1"/>
          </a:solidFill>
          <a:latin typeface="Calibri Light" pitchFamily="34" charset="0"/>
        </a:defRPr>
      </a:lvl8pPr>
      <a:lvl9pPr marL="1828800" algn="l" rtl="0" fontAlgn="base">
        <a:lnSpc>
          <a:spcPct val="85000"/>
        </a:lnSpc>
        <a:spcBef>
          <a:spcPct val="0"/>
        </a:spcBef>
        <a:spcAft>
          <a:spcPct val="0"/>
        </a:spcAft>
        <a:defRPr sz="5400">
          <a:solidFill>
            <a:schemeClr val="accent1"/>
          </a:solidFill>
          <a:latin typeface="Calibri Light" pitchFamily="34" charset="0"/>
        </a:defRPr>
      </a:lvl9pPr>
    </p:titleStyle>
    <p:bodyStyle>
      <a:lvl1pPr marL="90488" indent="-90488" algn="l" rtl="0" eaLnBrk="0" fontAlgn="base" hangingPunct="0">
        <a:lnSpc>
          <a:spcPct val="85000"/>
        </a:lnSpc>
        <a:spcBef>
          <a:spcPts val="1300"/>
        </a:spcBef>
        <a:spcAft>
          <a:spcPct val="0"/>
        </a:spcAft>
        <a:buFont typeface="Arial"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075"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42C9077D-78ED-40D3-BC38-DC4769B2CCE3}" type="datetimeFigureOut">
              <a:rPr lang="en-US"/>
              <a:pPr>
                <a:defRPr/>
              </a:pPr>
              <a:t>10/28/2013</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AD1F1F"/>
                </a:solidFill>
              </a:defRPr>
            </a:lvl1pPr>
          </a:lstStyle>
          <a:p>
            <a:pPr>
              <a:defRPr/>
            </a:pPr>
            <a:fld id="{923B3779-209B-4A4D-A28A-2D8F5C344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6" r:id="rId1"/>
    <p:sldLayoutId id="2147484624" r:id="rId2"/>
    <p:sldLayoutId id="2147484625" r:id="rId3"/>
    <p:sldLayoutId id="2147484626" r:id="rId4"/>
    <p:sldLayoutId id="2147484627" r:id="rId5"/>
    <p:sldLayoutId id="2147484628" r:id="rId6"/>
    <p:sldLayoutId id="2147484629" r:id="rId7"/>
    <p:sldLayoutId id="2147484687" r:id="rId8"/>
    <p:sldLayoutId id="2147484688" r:id="rId9"/>
    <p:sldLayoutId id="2147484630" r:id="rId10"/>
    <p:sldLayoutId id="2147484631"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itchFamily="34" charset="0"/>
        </a:defRPr>
      </a:lvl2pPr>
      <a:lvl3pPr algn="l" rtl="0" eaLnBrk="0" fontAlgn="base" hangingPunct="0">
        <a:lnSpc>
          <a:spcPct val="85000"/>
        </a:lnSpc>
        <a:spcBef>
          <a:spcPct val="0"/>
        </a:spcBef>
        <a:spcAft>
          <a:spcPct val="0"/>
        </a:spcAft>
        <a:defRPr sz="5400">
          <a:solidFill>
            <a:schemeClr val="accent1"/>
          </a:solidFill>
          <a:latin typeface="Calibri Light" pitchFamily="34" charset="0"/>
        </a:defRPr>
      </a:lvl3pPr>
      <a:lvl4pPr algn="l" rtl="0" eaLnBrk="0" fontAlgn="base" hangingPunct="0">
        <a:lnSpc>
          <a:spcPct val="85000"/>
        </a:lnSpc>
        <a:spcBef>
          <a:spcPct val="0"/>
        </a:spcBef>
        <a:spcAft>
          <a:spcPct val="0"/>
        </a:spcAft>
        <a:defRPr sz="5400">
          <a:solidFill>
            <a:schemeClr val="accent1"/>
          </a:solidFill>
          <a:latin typeface="Calibri Light" pitchFamily="34" charset="0"/>
        </a:defRPr>
      </a:lvl4pPr>
      <a:lvl5pPr algn="l" rtl="0" eaLnBrk="0" fontAlgn="base" hangingPunct="0">
        <a:lnSpc>
          <a:spcPct val="85000"/>
        </a:lnSpc>
        <a:spcBef>
          <a:spcPct val="0"/>
        </a:spcBef>
        <a:spcAft>
          <a:spcPct val="0"/>
        </a:spcAft>
        <a:defRPr sz="5400">
          <a:solidFill>
            <a:schemeClr val="accent1"/>
          </a:solidFill>
          <a:latin typeface="Calibri Light" pitchFamily="34" charset="0"/>
        </a:defRPr>
      </a:lvl5pPr>
      <a:lvl6pPr marL="457200" algn="l" rtl="0" fontAlgn="base">
        <a:lnSpc>
          <a:spcPct val="85000"/>
        </a:lnSpc>
        <a:spcBef>
          <a:spcPct val="0"/>
        </a:spcBef>
        <a:spcAft>
          <a:spcPct val="0"/>
        </a:spcAft>
        <a:defRPr sz="5400">
          <a:solidFill>
            <a:schemeClr val="accent1"/>
          </a:solidFill>
          <a:latin typeface="Calibri Light" pitchFamily="34" charset="0"/>
        </a:defRPr>
      </a:lvl6pPr>
      <a:lvl7pPr marL="914400" algn="l" rtl="0" fontAlgn="base">
        <a:lnSpc>
          <a:spcPct val="85000"/>
        </a:lnSpc>
        <a:spcBef>
          <a:spcPct val="0"/>
        </a:spcBef>
        <a:spcAft>
          <a:spcPct val="0"/>
        </a:spcAft>
        <a:defRPr sz="5400">
          <a:solidFill>
            <a:schemeClr val="accent1"/>
          </a:solidFill>
          <a:latin typeface="Calibri Light" pitchFamily="34" charset="0"/>
        </a:defRPr>
      </a:lvl7pPr>
      <a:lvl8pPr marL="1371600" algn="l" rtl="0" fontAlgn="base">
        <a:lnSpc>
          <a:spcPct val="85000"/>
        </a:lnSpc>
        <a:spcBef>
          <a:spcPct val="0"/>
        </a:spcBef>
        <a:spcAft>
          <a:spcPct val="0"/>
        </a:spcAft>
        <a:defRPr sz="5400">
          <a:solidFill>
            <a:schemeClr val="accent1"/>
          </a:solidFill>
          <a:latin typeface="Calibri Light" pitchFamily="34" charset="0"/>
        </a:defRPr>
      </a:lvl8pPr>
      <a:lvl9pPr marL="1828800" algn="l" rtl="0" fontAlgn="base">
        <a:lnSpc>
          <a:spcPct val="85000"/>
        </a:lnSpc>
        <a:spcBef>
          <a:spcPct val="0"/>
        </a:spcBef>
        <a:spcAft>
          <a:spcPct val="0"/>
        </a:spcAft>
        <a:defRPr sz="5400">
          <a:solidFill>
            <a:schemeClr val="accent1"/>
          </a:solidFill>
          <a:latin typeface="Calibri Light" pitchFamily="34" charset="0"/>
        </a:defRPr>
      </a:lvl9pPr>
    </p:titleStyle>
    <p:bodyStyle>
      <a:lvl1pPr marL="90488" indent="-90488" algn="l" rtl="0" eaLnBrk="0" fontAlgn="base" hangingPunct="0">
        <a:lnSpc>
          <a:spcPct val="85000"/>
        </a:lnSpc>
        <a:spcBef>
          <a:spcPts val="1300"/>
        </a:spcBef>
        <a:spcAft>
          <a:spcPct val="0"/>
        </a:spcAft>
        <a:buFont typeface="Arial"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4099"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3E19E10B-5F93-4BF5-91B4-59F4FAE02D5D}" type="datetimeFigureOut">
              <a:rPr lang="en-US"/>
              <a:pPr>
                <a:defRPr/>
              </a:pPr>
              <a:t>10/28/2013</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F0A22E"/>
                </a:solidFill>
              </a:defRPr>
            </a:lvl1pPr>
          </a:lstStyle>
          <a:p>
            <a:pPr>
              <a:defRPr/>
            </a:pPr>
            <a:fld id="{C3E2E397-42D6-4CF8-868A-8CD8EDB145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9" r:id="rId1"/>
    <p:sldLayoutId id="2147484632" r:id="rId2"/>
    <p:sldLayoutId id="2147484633" r:id="rId3"/>
    <p:sldLayoutId id="2147484634" r:id="rId4"/>
    <p:sldLayoutId id="2147484635" r:id="rId5"/>
    <p:sldLayoutId id="2147484636" r:id="rId6"/>
    <p:sldLayoutId id="2147484637" r:id="rId7"/>
    <p:sldLayoutId id="2147484690" r:id="rId8"/>
    <p:sldLayoutId id="2147484691" r:id="rId9"/>
    <p:sldLayoutId id="2147484638" r:id="rId10"/>
    <p:sldLayoutId id="2147484639"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itchFamily="34" charset="0"/>
        </a:defRPr>
      </a:lvl2pPr>
      <a:lvl3pPr algn="l" rtl="0" eaLnBrk="0" fontAlgn="base" hangingPunct="0">
        <a:lnSpc>
          <a:spcPct val="85000"/>
        </a:lnSpc>
        <a:spcBef>
          <a:spcPct val="0"/>
        </a:spcBef>
        <a:spcAft>
          <a:spcPct val="0"/>
        </a:spcAft>
        <a:defRPr sz="5400">
          <a:solidFill>
            <a:schemeClr val="accent1"/>
          </a:solidFill>
          <a:latin typeface="Calibri Light" pitchFamily="34" charset="0"/>
        </a:defRPr>
      </a:lvl3pPr>
      <a:lvl4pPr algn="l" rtl="0" eaLnBrk="0" fontAlgn="base" hangingPunct="0">
        <a:lnSpc>
          <a:spcPct val="85000"/>
        </a:lnSpc>
        <a:spcBef>
          <a:spcPct val="0"/>
        </a:spcBef>
        <a:spcAft>
          <a:spcPct val="0"/>
        </a:spcAft>
        <a:defRPr sz="5400">
          <a:solidFill>
            <a:schemeClr val="accent1"/>
          </a:solidFill>
          <a:latin typeface="Calibri Light" pitchFamily="34" charset="0"/>
        </a:defRPr>
      </a:lvl4pPr>
      <a:lvl5pPr algn="l" rtl="0" eaLnBrk="0" fontAlgn="base" hangingPunct="0">
        <a:lnSpc>
          <a:spcPct val="85000"/>
        </a:lnSpc>
        <a:spcBef>
          <a:spcPct val="0"/>
        </a:spcBef>
        <a:spcAft>
          <a:spcPct val="0"/>
        </a:spcAft>
        <a:defRPr sz="5400">
          <a:solidFill>
            <a:schemeClr val="accent1"/>
          </a:solidFill>
          <a:latin typeface="Calibri Light" pitchFamily="34" charset="0"/>
        </a:defRPr>
      </a:lvl5pPr>
      <a:lvl6pPr marL="457200" algn="l" rtl="0" fontAlgn="base">
        <a:lnSpc>
          <a:spcPct val="85000"/>
        </a:lnSpc>
        <a:spcBef>
          <a:spcPct val="0"/>
        </a:spcBef>
        <a:spcAft>
          <a:spcPct val="0"/>
        </a:spcAft>
        <a:defRPr sz="5400">
          <a:solidFill>
            <a:schemeClr val="accent1"/>
          </a:solidFill>
          <a:latin typeface="Calibri Light" pitchFamily="34" charset="0"/>
        </a:defRPr>
      </a:lvl6pPr>
      <a:lvl7pPr marL="914400" algn="l" rtl="0" fontAlgn="base">
        <a:lnSpc>
          <a:spcPct val="85000"/>
        </a:lnSpc>
        <a:spcBef>
          <a:spcPct val="0"/>
        </a:spcBef>
        <a:spcAft>
          <a:spcPct val="0"/>
        </a:spcAft>
        <a:defRPr sz="5400">
          <a:solidFill>
            <a:schemeClr val="accent1"/>
          </a:solidFill>
          <a:latin typeface="Calibri Light" pitchFamily="34" charset="0"/>
        </a:defRPr>
      </a:lvl7pPr>
      <a:lvl8pPr marL="1371600" algn="l" rtl="0" fontAlgn="base">
        <a:lnSpc>
          <a:spcPct val="85000"/>
        </a:lnSpc>
        <a:spcBef>
          <a:spcPct val="0"/>
        </a:spcBef>
        <a:spcAft>
          <a:spcPct val="0"/>
        </a:spcAft>
        <a:defRPr sz="5400">
          <a:solidFill>
            <a:schemeClr val="accent1"/>
          </a:solidFill>
          <a:latin typeface="Calibri Light" pitchFamily="34" charset="0"/>
        </a:defRPr>
      </a:lvl8pPr>
      <a:lvl9pPr marL="1828800" algn="l" rtl="0" fontAlgn="base">
        <a:lnSpc>
          <a:spcPct val="85000"/>
        </a:lnSpc>
        <a:spcBef>
          <a:spcPct val="0"/>
        </a:spcBef>
        <a:spcAft>
          <a:spcPct val="0"/>
        </a:spcAft>
        <a:defRPr sz="5400">
          <a:solidFill>
            <a:schemeClr val="accent1"/>
          </a:solidFill>
          <a:latin typeface="Calibri Light" pitchFamily="34" charset="0"/>
        </a:defRPr>
      </a:lvl9pPr>
    </p:titleStyle>
    <p:bodyStyle>
      <a:lvl1pPr marL="90488" indent="-90488" algn="l" rtl="0" eaLnBrk="0" fontAlgn="base" hangingPunct="0">
        <a:lnSpc>
          <a:spcPct val="85000"/>
        </a:lnSpc>
        <a:spcBef>
          <a:spcPts val="1300"/>
        </a:spcBef>
        <a:spcAft>
          <a:spcPct val="0"/>
        </a:spcAft>
        <a:buFont typeface="Arial"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5123"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EFA4725F-89B8-4AF2-8583-7F3AFB695AF6}" type="datetimeFigureOut">
              <a:rPr lang="en-US"/>
              <a:pPr>
                <a:defRPr/>
              </a:pPr>
              <a:t>10/28/2013</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00B0F0"/>
                </a:solidFill>
              </a:defRPr>
            </a:lvl1pPr>
          </a:lstStyle>
          <a:p>
            <a:pPr>
              <a:defRPr/>
            </a:pPr>
            <a:fld id="{723E3BA3-0466-4E47-AA61-708D092689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2" r:id="rId1"/>
    <p:sldLayoutId id="2147484640" r:id="rId2"/>
    <p:sldLayoutId id="2147484641" r:id="rId3"/>
    <p:sldLayoutId id="2147484642" r:id="rId4"/>
    <p:sldLayoutId id="2147484643" r:id="rId5"/>
    <p:sldLayoutId id="2147484644" r:id="rId6"/>
    <p:sldLayoutId id="2147484645" r:id="rId7"/>
    <p:sldLayoutId id="2147484693" r:id="rId8"/>
    <p:sldLayoutId id="2147484694" r:id="rId9"/>
    <p:sldLayoutId id="2147484646" r:id="rId10"/>
    <p:sldLayoutId id="2147484647"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itchFamily="34" charset="0"/>
        </a:defRPr>
      </a:lvl2pPr>
      <a:lvl3pPr algn="l" rtl="0" eaLnBrk="0" fontAlgn="base" hangingPunct="0">
        <a:lnSpc>
          <a:spcPct val="85000"/>
        </a:lnSpc>
        <a:spcBef>
          <a:spcPct val="0"/>
        </a:spcBef>
        <a:spcAft>
          <a:spcPct val="0"/>
        </a:spcAft>
        <a:defRPr sz="5400">
          <a:solidFill>
            <a:schemeClr val="accent1"/>
          </a:solidFill>
          <a:latin typeface="Calibri Light" pitchFamily="34" charset="0"/>
        </a:defRPr>
      </a:lvl3pPr>
      <a:lvl4pPr algn="l" rtl="0" eaLnBrk="0" fontAlgn="base" hangingPunct="0">
        <a:lnSpc>
          <a:spcPct val="85000"/>
        </a:lnSpc>
        <a:spcBef>
          <a:spcPct val="0"/>
        </a:spcBef>
        <a:spcAft>
          <a:spcPct val="0"/>
        </a:spcAft>
        <a:defRPr sz="5400">
          <a:solidFill>
            <a:schemeClr val="accent1"/>
          </a:solidFill>
          <a:latin typeface="Calibri Light" pitchFamily="34" charset="0"/>
        </a:defRPr>
      </a:lvl4pPr>
      <a:lvl5pPr algn="l" rtl="0" eaLnBrk="0" fontAlgn="base" hangingPunct="0">
        <a:lnSpc>
          <a:spcPct val="85000"/>
        </a:lnSpc>
        <a:spcBef>
          <a:spcPct val="0"/>
        </a:spcBef>
        <a:spcAft>
          <a:spcPct val="0"/>
        </a:spcAft>
        <a:defRPr sz="5400">
          <a:solidFill>
            <a:schemeClr val="accent1"/>
          </a:solidFill>
          <a:latin typeface="Calibri Light" pitchFamily="34" charset="0"/>
        </a:defRPr>
      </a:lvl5pPr>
      <a:lvl6pPr marL="457200" algn="l" rtl="0" fontAlgn="base">
        <a:lnSpc>
          <a:spcPct val="85000"/>
        </a:lnSpc>
        <a:spcBef>
          <a:spcPct val="0"/>
        </a:spcBef>
        <a:spcAft>
          <a:spcPct val="0"/>
        </a:spcAft>
        <a:defRPr sz="5400">
          <a:solidFill>
            <a:schemeClr val="accent1"/>
          </a:solidFill>
          <a:latin typeface="Calibri Light" pitchFamily="34" charset="0"/>
        </a:defRPr>
      </a:lvl6pPr>
      <a:lvl7pPr marL="914400" algn="l" rtl="0" fontAlgn="base">
        <a:lnSpc>
          <a:spcPct val="85000"/>
        </a:lnSpc>
        <a:spcBef>
          <a:spcPct val="0"/>
        </a:spcBef>
        <a:spcAft>
          <a:spcPct val="0"/>
        </a:spcAft>
        <a:defRPr sz="5400">
          <a:solidFill>
            <a:schemeClr val="accent1"/>
          </a:solidFill>
          <a:latin typeface="Calibri Light" pitchFamily="34" charset="0"/>
        </a:defRPr>
      </a:lvl7pPr>
      <a:lvl8pPr marL="1371600" algn="l" rtl="0" fontAlgn="base">
        <a:lnSpc>
          <a:spcPct val="85000"/>
        </a:lnSpc>
        <a:spcBef>
          <a:spcPct val="0"/>
        </a:spcBef>
        <a:spcAft>
          <a:spcPct val="0"/>
        </a:spcAft>
        <a:defRPr sz="5400">
          <a:solidFill>
            <a:schemeClr val="accent1"/>
          </a:solidFill>
          <a:latin typeface="Calibri Light" pitchFamily="34" charset="0"/>
        </a:defRPr>
      </a:lvl8pPr>
      <a:lvl9pPr marL="1828800" algn="l" rtl="0" fontAlgn="base">
        <a:lnSpc>
          <a:spcPct val="85000"/>
        </a:lnSpc>
        <a:spcBef>
          <a:spcPct val="0"/>
        </a:spcBef>
        <a:spcAft>
          <a:spcPct val="0"/>
        </a:spcAft>
        <a:defRPr sz="5400">
          <a:solidFill>
            <a:schemeClr val="accent1"/>
          </a:solidFill>
          <a:latin typeface="Calibri Light" pitchFamily="34" charset="0"/>
        </a:defRPr>
      </a:lvl9pPr>
    </p:titleStyle>
    <p:bodyStyle>
      <a:lvl1pPr marL="90488" indent="-90488" algn="l" rtl="0" eaLnBrk="0" fontAlgn="base" hangingPunct="0">
        <a:lnSpc>
          <a:spcPct val="85000"/>
        </a:lnSpc>
        <a:spcBef>
          <a:spcPts val="1300"/>
        </a:spcBef>
        <a:spcAft>
          <a:spcPct val="0"/>
        </a:spcAft>
        <a:buFont typeface="Arial"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6146" name="Picture 7"/>
          <p:cNvPicPr>
            <a:picLocks noChangeAspect="1"/>
          </p:cNvPicPr>
          <p:nvPr/>
        </p:nvPicPr>
        <p:blipFill>
          <a:blip r:embed="rId19">
            <a:extLst>
              <a:ext uri="{28A0092B-C50C-407E-A947-70E740481C1C}">
                <a14:useLocalDpi xmlns:a14="http://schemas.microsoft.com/office/drawing/2010/main" val="0"/>
              </a:ext>
            </a:extLst>
          </a:blip>
          <a:srcRect l="3613"/>
          <a:stretch>
            <a:fillRect/>
          </a:stretch>
        </p:blipFill>
        <p:spPr bwMode="auto">
          <a:xfrm>
            <a:off x="0" y="2670175"/>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p:cNvPicPr>
            <a:picLocks noChangeAspect="1"/>
          </p:cNvPicPr>
          <p:nvPr/>
        </p:nvPicPr>
        <p:blipFill>
          <a:blip r:embed="rId20">
            <a:extLst>
              <a:ext uri="{28A0092B-C50C-407E-A947-70E740481C1C}">
                <a14:useLocalDpi xmlns:a14="http://schemas.microsoft.com/office/drawing/2010/main" val="0"/>
              </a:ext>
            </a:extLst>
          </a:blip>
          <a:srcRect l="35640"/>
          <a:stretch>
            <a:fillRect/>
          </a:stretch>
        </p:blipFill>
        <p:spPr bwMode="auto">
          <a:xfrm>
            <a:off x="0" y="2892425"/>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6151" name="Picture 8"/>
          <p:cNvPicPr>
            <a:picLocks noChangeAspect="1"/>
          </p:cNvPicPr>
          <p:nvPr/>
        </p:nvPicPr>
        <p:blipFill>
          <a:blip r:embed="rId21">
            <a:extLst>
              <a:ext uri="{28A0092B-C50C-407E-A947-70E740481C1C}">
                <a14:useLocalDpi xmlns:a14="http://schemas.microsoft.com/office/drawing/2010/main" val="0"/>
              </a:ext>
            </a:extLst>
          </a:blip>
          <a:srcRect t="28813"/>
          <a:stretch>
            <a:fillRect/>
          </a:stretch>
        </p:blipFill>
        <p:spPr bwMode="auto">
          <a:xfrm>
            <a:off x="7999413" y="0"/>
            <a:ext cx="16033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p:cNvPicPr>
            <a:picLocks noChangeAspect="1"/>
          </p:cNvPicPr>
          <p:nvPr/>
        </p:nvPicPr>
        <p:blipFill>
          <a:blip r:embed="rId22">
            <a:extLst>
              <a:ext uri="{28A0092B-C50C-407E-A947-70E740481C1C}">
                <a14:useLocalDpi xmlns:a14="http://schemas.microsoft.com/office/drawing/2010/main" val="0"/>
              </a:ext>
            </a:extLst>
          </a:blip>
          <a:srcRect b="23320"/>
          <a:stretch>
            <a:fillRect/>
          </a:stretch>
        </p:blipFill>
        <p:spPr bwMode="auto">
          <a:xfrm>
            <a:off x="8605838" y="6096000"/>
            <a:ext cx="99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154" name="Title Placeholder 1"/>
          <p:cNvSpPr>
            <a:spLocks noGrp="1"/>
          </p:cNvSpPr>
          <p:nvPr>
            <p:ph type="title"/>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lo stile del titolo</a:t>
            </a:r>
            <a:endParaRPr lang="en-US" altLang="hu-HU" smtClean="0"/>
          </a:p>
        </p:txBody>
      </p:sp>
      <p:sp>
        <p:nvSpPr>
          <p:cNvPr id="6155" name="Text Placeholder 2"/>
          <p:cNvSpPr>
            <a:spLocks noGrp="1"/>
          </p:cNvSpPr>
          <p:nvPr>
            <p:ph type="body" idx="1"/>
          </p:nvPr>
        </p:nvSpPr>
        <p:spPr bwMode="auto">
          <a:xfrm>
            <a:off x="1103313" y="2052638"/>
            <a:ext cx="89471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8B958124-B989-48EE-83DB-6F1440402B98}" type="datetimeFigureOut">
              <a:rPr lang="en-US"/>
              <a:pPr>
                <a:defRPr/>
              </a:pPr>
              <a:t>10/28/2013</a:t>
            </a:fld>
            <a:endParaRPr lang="en-US"/>
          </a:p>
        </p:txBody>
      </p:sp>
      <p:sp>
        <p:nvSpPr>
          <p:cNvPr id="5" name="Footer Placeholder 4"/>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p>
        </p:txBody>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rgbClr val="FFFFFF"/>
                </a:solidFill>
              </a:defRPr>
            </a:lvl1pPr>
          </a:lstStyle>
          <a:p>
            <a:pPr>
              <a:defRPr/>
            </a:pPr>
            <a:fld id="{57D3CC40-290D-4E4D-8909-186D7E66BA4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95" r:id="rId12"/>
    <p:sldLayoutId id="2147484659" r:id="rId13"/>
    <p:sldLayoutId id="2147484696" r:id="rId14"/>
    <p:sldLayoutId id="2147484697" r:id="rId15"/>
    <p:sldLayoutId id="2147484660" r:id="rId16"/>
    <p:sldLayoutId id="2147484661" r:id="rId17"/>
  </p:sldLayoutIdLst>
  <p:hf sldNum="0" hdr="0" ftr="0" dt="0"/>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itchFamily="34" charset="0"/>
        </a:defRPr>
      </a:lvl2pPr>
      <a:lvl3pPr algn="l" defTabSz="457200" rtl="0" eaLnBrk="0" fontAlgn="base" hangingPunct="0">
        <a:spcBef>
          <a:spcPct val="0"/>
        </a:spcBef>
        <a:spcAft>
          <a:spcPct val="0"/>
        </a:spcAft>
        <a:defRPr sz="4200">
          <a:solidFill>
            <a:schemeClr val="tx2"/>
          </a:solidFill>
          <a:latin typeface="Century Gothic" pitchFamily="34" charset="0"/>
        </a:defRPr>
      </a:lvl3pPr>
      <a:lvl4pPr algn="l" defTabSz="457200" rtl="0" eaLnBrk="0" fontAlgn="base" hangingPunct="0">
        <a:spcBef>
          <a:spcPct val="0"/>
        </a:spcBef>
        <a:spcAft>
          <a:spcPct val="0"/>
        </a:spcAft>
        <a:defRPr sz="4200">
          <a:solidFill>
            <a:schemeClr val="tx2"/>
          </a:solidFill>
          <a:latin typeface="Century Gothic" pitchFamily="34" charset="0"/>
        </a:defRPr>
      </a:lvl4pPr>
      <a:lvl5pPr algn="l" defTabSz="457200" rtl="0" eaLnBrk="0" fontAlgn="base" hangingPunct="0">
        <a:spcBef>
          <a:spcPct val="0"/>
        </a:spcBef>
        <a:spcAft>
          <a:spcPct val="0"/>
        </a:spcAft>
        <a:defRPr sz="4200">
          <a:solidFill>
            <a:schemeClr val="tx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itchFamily="18" charset="2"/>
        <a:buChar char=""/>
        <a:defRPr sz="2800"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775" y="244475"/>
            <a:ext cx="11723688" cy="63769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171" name="Title Placeholder 1"/>
          <p:cNvSpPr>
            <a:spLocks noGrp="1"/>
          </p:cNvSpPr>
          <p:nvPr>
            <p:ph type="title"/>
          </p:nvPr>
        </p:nvSpPr>
        <p:spPr bwMode="auto">
          <a:xfrm>
            <a:off x="1143000" y="609600"/>
            <a:ext cx="987583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hu-HU" smtClean="0"/>
              <a:t>Fare clic per modificare lo stile del titolo</a:t>
            </a:r>
            <a:endParaRPr lang="en-US" altLang="hu-HU" smtClean="0"/>
          </a:p>
        </p:txBody>
      </p:sp>
      <p:sp>
        <p:nvSpPr>
          <p:cNvPr id="7172" name="Text Placeholder 2"/>
          <p:cNvSpPr>
            <a:spLocks noGrp="1"/>
          </p:cNvSpPr>
          <p:nvPr>
            <p:ph type="body" idx="1"/>
          </p:nvPr>
        </p:nvSpPr>
        <p:spPr bwMode="auto">
          <a:xfrm>
            <a:off x="1143000" y="2057400"/>
            <a:ext cx="9872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1143000" y="6224588"/>
            <a:ext cx="2328863" cy="365125"/>
          </a:xfrm>
          <a:prstGeom prst="rect">
            <a:avLst/>
          </a:prstGeom>
        </p:spPr>
        <p:txBody>
          <a:bodyPr vert="horz" lIns="91440" tIns="45720" rIns="91440" bIns="45720" rtlCol="0" anchor="ctr"/>
          <a:lstStyle>
            <a:lvl1pPr algn="l">
              <a:defRPr sz="1200">
                <a:solidFill>
                  <a:schemeClr val="accent1"/>
                </a:solidFill>
              </a:defRPr>
            </a:lvl1pPr>
          </a:lstStyle>
          <a:p>
            <a:pPr>
              <a:defRPr/>
            </a:pPr>
            <a:fld id="{028E41D0-E244-4A80-800D-FBF1F5486790}" type="datetimeFigureOut">
              <a:rPr lang="en-US"/>
              <a:pPr>
                <a:defRPr/>
              </a:pPr>
              <a:t>10/28/2013</a:t>
            </a:fld>
            <a:endParaRPr lang="en-US"/>
          </a:p>
        </p:txBody>
      </p:sp>
      <p:sp>
        <p:nvSpPr>
          <p:cNvPr id="5" name="Footer Placeholder 4"/>
          <p:cNvSpPr>
            <a:spLocks noGrp="1"/>
          </p:cNvSpPr>
          <p:nvPr>
            <p:ph type="ftr" sz="quarter" idx="3"/>
          </p:nvPr>
        </p:nvSpPr>
        <p:spPr>
          <a:xfrm>
            <a:off x="3949700" y="6224588"/>
            <a:ext cx="4716463" cy="365125"/>
          </a:xfrm>
          <a:prstGeom prst="rect">
            <a:avLst/>
          </a:prstGeom>
        </p:spPr>
        <p:txBody>
          <a:bodyPr vert="horz" lIns="91440" tIns="45720" rIns="91440" bIns="45720" rtlCol="0" anchor="ctr"/>
          <a:lstStyle>
            <a:lvl1pPr algn="ctr">
              <a:defRPr sz="12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9329738" y="6224588"/>
            <a:ext cx="170656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accent1"/>
                </a:solidFill>
              </a:defRPr>
            </a:lvl1pPr>
          </a:lstStyle>
          <a:p>
            <a:pPr>
              <a:defRPr/>
            </a:pPr>
            <a:fld id="{73F52AEF-DB73-4575-8A2D-3433DAB755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8" r:id="rId1"/>
    <p:sldLayoutId id="2147484662" r:id="rId2"/>
    <p:sldLayoutId id="2147484699"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txStyles>
    <p:titleStyle>
      <a:lvl1pPr algn="l" rtl="0" eaLnBrk="0" fontAlgn="base" hangingPunct="0">
        <a:lnSpc>
          <a:spcPct val="90000"/>
        </a:lnSpc>
        <a:spcBef>
          <a:spcPct val="0"/>
        </a:spcBef>
        <a:spcAft>
          <a:spcPct val="0"/>
        </a:spcAft>
        <a:defRPr sz="44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orbel" pitchFamily="34" charset="0"/>
        </a:defRPr>
      </a:lvl2pPr>
      <a:lvl3pPr algn="l" rtl="0" eaLnBrk="0" fontAlgn="base" hangingPunct="0">
        <a:lnSpc>
          <a:spcPct val="90000"/>
        </a:lnSpc>
        <a:spcBef>
          <a:spcPct val="0"/>
        </a:spcBef>
        <a:spcAft>
          <a:spcPct val="0"/>
        </a:spcAft>
        <a:defRPr sz="4400">
          <a:solidFill>
            <a:schemeClr val="accent1"/>
          </a:solidFill>
          <a:latin typeface="Corbel" pitchFamily="34" charset="0"/>
        </a:defRPr>
      </a:lvl3pPr>
      <a:lvl4pPr algn="l" rtl="0" eaLnBrk="0" fontAlgn="base" hangingPunct="0">
        <a:lnSpc>
          <a:spcPct val="90000"/>
        </a:lnSpc>
        <a:spcBef>
          <a:spcPct val="0"/>
        </a:spcBef>
        <a:spcAft>
          <a:spcPct val="0"/>
        </a:spcAft>
        <a:defRPr sz="4400">
          <a:solidFill>
            <a:schemeClr val="accent1"/>
          </a:solidFill>
          <a:latin typeface="Corbel" pitchFamily="34" charset="0"/>
        </a:defRPr>
      </a:lvl4pPr>
      <a:lvl5pPr algn="l" rtl="0" eaLnBrk="0" fontAlgn="base" hangingPunct="0">
        <a:lnSpc>
          <a:spcPct val="90000"/>
        </a:lnSpc>
        <a:spcBef>
          <a:spcPct val="0"/>
        </a:spcBef>
        <a:spcAft>
          <a:spcPct val="0"/>
        </a:spcAft>
        <a:defRPr sz="4400">
          <a:solidFill>
            <a:schemeClr val="accent1"/>
          </a:solidFill>
          <a:latin typeface="Corbel" pitchFamily="34" charset="0"/>
        </a:defRPr>
      </a:lvl5pPr>
      <a:lvl6pPr marL="457200" algn="l" rtl="0" fontAlgn="base">
        <a:lnSpc>
          <a:spcPct val="90000"/>
        </a:lnSpc>
        <a:spcBef>
          <a:spcPct val="0"/>
        </a:spcBef>
        <a:spcAft>
          <a:spcPct val="0"/>
        </a:spcAft>
        <a:defRPr sz="4400">
          <a:solidFill>
            <a:schemeClr val="accent1"/>
          </a:solidFill>
          <a:latin typeface="Corbel" pitchFamily="34" charset="0"/>
        </a:defRPr>
      </a:lvl6pPr>
      <a:lvl7pPr marL="914400" algn="l" rtl="0" fontAlgn="base">
        <a:lnSpc>
          <a:spcPct val="90000"/>
        </a:lnSpc>
        <a:spcBef>
          <a:spcPct val="0"/>
        </a:spcBef>
        <a:spcAft>
          <a:spcPct val="0"/>
        </a:spcAft>
        <a:defRPr sz="4400">
          <a:solidFill>
            <a:schemeClr val="accent1"/>
          </a:solidFill>
          <a:latin typeface="Corbel" pitchFamily="34" charset="0"/>
        </a:defRPr>
      </a:lvl7pPr>
      <a:lvl8pPr marL="1371600" algn="l" rtl="0" fontAlgn="base">
        <a:lnSpc>
          <a:spcPct val="90000"/>
        </a:lnSpc>
        <a:spcBef>
          <a:spcPct val="0"/>
        </a:spcBef>
        <a:spcAft>
          <a:spcPct val="0"/>
        </a:spcAft>
        <a:defRPr sz="4400">
          <a:solidFill>
            <a:schemeClr val="accent1"/>
          </a:solidFill>
          <a:latin typeface="Corbel" pitchFamily="34" charset="0"/>
        </a:defRPr>
      </a:lvl8pPr>
      <a:lvl9pPr marL="1828800" algn="l" rtl="0" fontAlgn="base">
        <a:lnSpc>
          <a:spcPct val="90000"/>
        </a:lnSpc>
        <a:spcBef>
          <a:spcPct val="0"/>
        </a:spcBef>
        <a:spcAft>
          <a:spcPct val="0"/>
        </a:spcAft>
        <a:defRPr sz="4400">
          <a:solidFill>
            <a:schemeClr val="accent1"/>
          </a:solidFill>
          <a:latin typeface="Corbel" pitchFamily="34" charset="0"/>
        </a:defRPr>
      </a:lvl9pPr>
    </p:titleStyle>
    <p:bodyStyle>
      <a:lvl1pPr marL="228600" indent="-182563" algn="l" rtl="0" eaLnBrk="0" fontAlgn="base" hangingPunct="0">
        <a:lnSpc>
          <a:spcPct val="90000"/>
        </a:lnSpc>
        <a:spcBef>
          <a:spcPts val="1400"/>
        </a:spcBef>
        <a:spcAft>
          <a:spcPct val="0"/>
        </a:spcAft>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563" algn="l" rtl="0" eaLnBrk="0" fontAlgn="base" hangingPunct="0">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0250" indent="-182563" algn="l" rtl="0" eaLnBrk="0" fontAlgn="base" hangingPunct="0">
        <a:lnSpc>
          <a:spcPct val="90000"/>
        </a:lnSpc>
        <a:spcBef>
          <a:spcPts val="200"/>
        </a:spcBef>
        <a:spcAft>
          <a:spcPts val="400"/>
        </a:spcAft>
        <a:buClr>
          <a:schemeClr val="accent1"/>
        </a:buClr>
        <a:buSzPct val="80000"/>
        <a:buFont typeface="Corbel" pitchFamily="34" charset="0"/>
        <a:buChar char="•"/>
        <a:defRPr sz="2400" kern="1200">
          <a:solidFill>
            <a:schemeClr val="accent1"/>
          </a:solidFill>
          <a:latin typeface="+mn-lt"/>
          <a:ea typeface="+mn-ea"/>
          <a:cs typeface="+mn-cs"/>
        </a:defRPr>
      </a:lvl3pPr>
      <a:lvl4pPr marL="1004888" indent="-182563" algn="l" rtl="0" eaLnBrk="0" fontAlgn="base" hangingPunct="0">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525" indent="-182563" algn="l" rtl="0" eaLnBrk="0" fontAlgn="base" hangingPunct="0">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8195" name="Text Placeholder 2"/>
          <p:cNvSpPr>
            <a:spLocks noGrp="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hu-HU" smtClean="0"/>
              <a:t>Fare clic per modificare stili del testo dello schema</a:t>
            </a:r>
          </a:p>
          <a:p>
            <a:pPr lvl="1"/>
            <a:r>
              <a:rPr lang="it-IT" altLang="hu-HU" smtClean="0"/>
              <a:t>Secondo livello</a:t>
            </a:r>
          </a:p>
          <a:p>
            <a:pPr lvl="2"/>
            <a:r>
              <a:rPr lang="it-IT" altLang="hu-HU" smtClean="0"/>
              <a:t>Terzo livello</a:t>
            </a:r>
          </a:p>
          <a:p>
            <a:pPr lvl="3"/>
            <a:r>
              <a:rPr lang="it-IT" altLang="hu-HU" smtClean="0"/>
              <a:t>Quarto livello</a:t>
            </a:r>
          </a:p>
          <a:p>
            <a:pPr lvl="4"/>
            <a:r>
              <a:rPr lang="it-IT" altLang="hu-HU" smtClean="0"/>
              <a:t>Quinto livello</a:t>
            </a:r>
            <a:endParaRPr lang="en-US" altLang="hu-HU" smtClean="0"/>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53739CD8-CEB1-4199-976E-119E9AD2BFB7}" type="datetimeFigureOut">
              <a:rPr lang="en-US"/>
              <a:pPr>
                <a:defRPr/>
              </a:pPr>
              <a:t>10/28/2013</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wrap="square" lIns="91440" tIns="45720" rIns="91440" bIns="45720" numCol="1" anchor="b" anchorCtr="0" compatLnSpc="1">
            <a:prstTxWarp prst="textNoShape">
              <a:avLst/>
            </a:prstTxWarp>
          </a:bodyPr>
          <a:lstStyle>
            <a:lvl1pPr algn="r">
              <a:defRPr sz="10300">
                <a:solidFill>
                  <a:srgbClr val="92D050"/>
                </a:solidFill>
              </a:defRPr>
            </a:lvl1pPr>
          </a:lstStyle>
          <a:p>
            <a:pPr>
              <a:defRPr/>
            </a:pPr>
            <a:fld id="{6B18730A-0E7E-4846-9111-E41CFD540C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0" r:id="rId1"/>
    <p:sldLayoutId id="2147484671" r:id="rId2"/>
    <p:sldLayoutId id="2147484672" r:id="rId3"/>
    <p:sldLayoutId id="2147484673" r:id="rId4"/>
    <p:sldLayoutId id="2147484674" r:id="rId5"/>
    <p:sldLayoutId id="2147484675" r:id="rId6"/>
    <p:sldLayoutId id="2147484676" r:id="rId7"/>
    <p:sldLayoutId id="2147484677" r:id="rId8"/>
    <p:sldLayoutId id="2147484701" r:id="rId9"/>
    <p:sldLayoutId id="2147484702" r:id="rId10"/>
    <p:sldLayoutId id="2147484678" r:id="rId11"/>
    <p:sldLayoutId id="2147484679" r:id="rId12"/>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itchFamily="34" charset="0"/>
        </a:defRPr>
      </a:lvl2pPr>
      <a:lvl3pPr algn="l" rtl="0" eaLnBrk="0" fontAlgn="base" hangingPunct="0">
        <a:lnSpc>
          <a:spcPct val="85000"/>
        </a:lnSpc>
        <a:spcBef>
          <a:spcPct val="0"/>
        </a:spcBef>
        <a:spcAft>
          <a:spcPct val="0"/>
        </a:spcAft>
        <a:defRPr sz="5400">
          <a:solidFill>
            <a:schemeClr val="accent1"/>
          </a:solidFill>
          <a:latin typeface="Calibri Light" pitchFamily="34" charset="0"/>
        </a:defRPr>
      </a:lvl3pPr>
      <a:lvl4pPr algn="l" rtl="0" eaLnBrk="0" fontAlgn="base" hangingPunct="0">
        <a:lnSpc>
          <a:spcPct val="85000"/>
        </a:lnSpc>
        <a:spcBef>
          <a:spcPct val="0"/>
        </a:spcBef>
        <a:spcAft>
          <a:spcPct val="0"/>
        </a:spcAft>
        <a:defRPr sz="5400">
          <a:solidFill>
            <a:schemeClr val="accent1"/>
          </a:solidFill>
          <a:latin typeface="Calibri Light" pitchFamily="34" charset="0"/>
        </a:defRPr>
      </a:lvl4pPr>
      <a:lvl5pPr algn="l" rtl="0" eaLnBrk="0" fontAlgn="base" hangingPunct="0">
        <a:lnSpc>
          <a:spcPct val="85000"/>
        </a:lnSpc>
        <a:spcBef>
          <a:spcPct val="0"/>
        </a:spcBef>
        <a:spcAft>
          <a:spcPct val="0"/>
        </a:spcAft>
        <a:defRPr sz="5400">
          <a:solidFill>
            <a:schemeClr val="accent1"/>
          </a:solidFill>
          <a:latin typeface="Calibri Light" pitchFamily="34" charset="0"/>
        </a:defRPr>
      </a:lvl5pPr>
      <a:lvl6pPr marL="457200" algn="l" rtl="0" fontAlgn="base">
        <a:lnSpc>
          <a:spcPct val="85000"/>
        </a:lnSpc>
        <a:spcBef>
          <a:spcPct val="0"/>
        </a:spcBef>
        <a:spcAft>
          <a:spcPct val="0"/>
        </a:spcAft>
        <a:defRPr sz="5400">
          <a:solidFill>
            <a:schemeClr val="accent1"/>
          </a:solidFill>
          <a:latin typeface="Calibri Light" pitchFamily="34" charset="0"/>
        </a:defRPr>
      </a:lvl6pPr>
      <a:lvl7pPr marL="914400" algn="l" rtl="0" fontAlgn="base">
        <a:lnSpc>
          <a:spcPct val="85000"/>
        </a:lnSpc>
        <a:spcBef>
          <a:spcPct val="0"/>
        </a:spcBef>
        <a:spcAft>
          <a:spcPct val="0"/>
        </a:spcAft>
        <a:defRPr sz="5400">
          <a:solidFill>
            <a:schemeClr val="accent1"/>
          </a:solidFill>
          <a:latin typeface="Calibri Light" pitchFamily="34" charset="0"/>
        </a:defRPr>
      </a:lvl7pPr>
      <a:lvl8pPr marL="1371600" algn="l" rtl="0" fontAlgn="base">
        <a:lnSpc>
          <a:spcPct val="85000"/>
        </a:lnSpc>
        <a:spcBef>
          <a:spcPct val="0"/>
        </a:spcBef>
        <a:spcAft>
          <a:spcPct val="0"/>
        </a:spcAft>
        <a:defRPr sz="5400">
          <a:solidFill>
            <a:schemeClr val="accent1"/>
          </a:solidFill>
          <a:latin typeface="Calibri Light" pitchFamily="34" charset="0"/>
        </a:defRPr>
      </a:lvl8pPr>
      <a:lvl9pPr marL="1828800" algn="l" rtl="0" fontAlgn="base">
        <a:lnSpc>
          <a:spcPct val="85000"/>
        </a:lnSpc>
        <a:spcBef>
          <a:spcPct val="0"/>
        </a:spcBef>
        <a:spcAft>
          <a:spcPct val="0"/>
        </a:spcAft>
        <a:defRPr sz="5400">
          <a:solidFill>
            <a:schemeClr val="accent1"/>
          </a:solidFill>
          <a:latin typeface="Calibri Light" pitchFamily="34" charset="0"/>
        </a:defRPr>
      </a:lvl9pPr>
    </p:titleStyle>
    <p:bodyStyle>
      <a:lvl1pPr marL="90488" indent="-90488" algn="l" rtl="0" eaLnBrk="0" fontAlgn="base" hangingPunct="0">
        <a:lnSpc>
          <a:spcPct val="85000"/>
        </a:lnSpc>
        <a:spcBef>
          <a:spcPts val="1300"/>
        </a:spcBef>
        <a:spcAft>
          <a:spcPct val="0"/>
        </a:spcAft>
        <a:buFont typeface="Arial"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charset="0"/>
        <a:buChar char=" "/>
        <a:defRPr sz="2000"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txBox="1">
            <a:spLocks/>
          </p:cNvSpPr>
          <p:nvPr/>
        </p:nvSpPr>
        <p:spPr bwMode="auto">
          <a:xfrm>
            <a:off x="495300" y="1303338"/>
            <a:ext cx="4656138"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000"/>
              </a:spcBef>
              <a:buClr>
                <a:srgbClr val="8AD0D6"/>
              </a:buClr>
              <a:buSzPct val="80000"/>
              <a:buFont typeface="Wingdings 3" pitchFamily="18" charset="2"/>
              <a:buChar char=""/>
              <a:defRPr sz="2000">
                <a:solidFill>
                  <a:schemeClr val="tx1"/>
                </a:solidFill>
                <a:latin typeface="Century Gothic" pitchFamily="34" charset="0"/>
              </a:defRPr>
            </a:lvl1pPr>
            <a:lvl2pPr marL="742950" indent="-285750">
              <a:spcBef>
                <a:spcPts val="1000"/>
              </a:spcBef>
              <a:buClr>
                <a:srgbClr val="8AD0D6"/>
              </a:buClr>
              <a:buSzPct val="80000"/>
              <a:buFont typeface="Wingdings 3" pitchFamily="18" charset="2"/>
              <a:buChar char=""/>
              <a:defRPr sz="2800">
                <a:solidFill>
                  <a:schemeClr val="tx1"/>
                </a:solidFill>
                <a:latin typeface="Century Gothic" pitchFamily="34" charset="0"/>
              </a:defRPr>
            </a:lvl2pPr>
            <a:lvl3pPr marL="1143000" indent="-228600">
              <a:spcBef>
                <a:spcPts val="1000"/>
              </a:spcBef>
              <a:buClr>
                <a:srgbClr val="8AD0D6"/>
              </a:buClr>
              <a:buSzPct val="80000"/>
              <a:buFont typeface="Wingdings 3" pitchFamily="18" charset="2"/>
              <a:buChar char=""/>
              <a:defRPr sz="1600">
                <a:solidFill>
                  <a:schemeClr val="tx1"/>
                </a:solidFill>
                <a:latin typeface="Century Gothic" pitchFamily="34" charset="0"/>
              </a:defRPr>
            </a:lvl3pPr>
            <a:lvl4pPr marL="1600200" indent="-228600">
              <a:spcBef>
                <a:spcPts val="1000"/>
              </a:spcBef>
              <a:buClr>
                <a:srgbClr val="8AD0D6"/>
              </a:buClr>
              <a:buSzPct val="80000"/>
              <a:buFont typeface="Wingdings 3" pitchFamily="18" charset="2"/>
              <a:buChar char=""/>
              <a:defRPr sz="1400">
                <a:solidFill>
                  <a:schemeClr val="tx1"/>
                </a:solidFill>
                <a:latin typeface="Century Gothic" pitchFamily="34" charset="0"/>
              </a:defRPr>
            </a:lvl4pPr>
            <a:lvl5pPr marL="2057400" indent="-228600">
              <a:spcBef>
                <a:spcPts val="1000"/>
              </a:spcBef>
              <a:buClr>
                <a:srgbClr val="8AD0D6"/>
              </a:buClr>
              <a:buSzPct val="80000"/>
              <a:buFont typeface="Wingdings 3" pitchFamily="18" charset="2"/>
              <a:buChar char=""/>
              <a:defRPr sz="1400">
                <a:solidFill>
                  <a:schemeClr val="tx1"/>
                </a:solidFill>
                <a:latin typeface="Century Gothic" pitchFamily="34" charset="0"/>
              </a:defRPr>
            </a:lvl5pPr>
            <a:lvl6pPr marL="2514600" indent="-228600" defTabSz="457200" eaLnBrk="0" fontAlgn="base" hangingPunct="0">
              <a:spcBef>
                <a:spcPts val="1000"/>
              </a:spcBef>
              <a:spcAft>
                <a:spcPct val="0"/>
              </a:spcAft>
              <a:buClr>
                <a:srgbClr val="8AD0D6"/>
              </a:buClr>
              <a:buSzPct val="80000"/>
              <a:buFont typeface="Wingdings 3" pitchFamily="18" charset="2"/>
              <a:buChar char=""/>
              <a:defRPr sz="1400">
                <a:solidFill>
                  <a:schemeClr val="tx1"/>
                </a:solidFill>
                <a:latin typeface="Century Gothic" pitchFamily="34" charset="0"/>
              </a:defRPr>
            </a:lvl6pPr>
            <a:lvl7pPr marL="2971800" indent="-228600" defTabSz="457200" eaLnBrk="0" fontAlgn="base" hangingPunct="0">
              <a:spcBef>
                <a:spcPts val="1000"/>
              </a:spcBef>
              <a:spcAft>
                <a:spcPct val="0"/>
              </a:spcAft>
              <a:buClr>
                <a:srgbClr val="8AD0D6"/>
              </a:buClr>
              <a:buSzPct val="80000"/>
              <a:buFont typeface="Wingdings 3" pitchFamily="18" charset="2"/>
              <a:buChar char=""/>
              <a:defRPr sz="1400">
                <a:solidFill>
                  <a:schemeClr val="tx1"/>
                </a:solidFill>
                <a:latin typeface="Century Gothic" pitchFamily="34" charset="0"/>
              </a:defRPr>
            </a:lvl7pPr>
            <a:lvl8pPr marL="3429000" indent="-228600" defTabSz="457200" eaLnBrk="0" fontAlgn="base" hangingPunct="0">
              <a:spcBef>
                <a:spcPts val="1000"/>
              </a:spcBef>
              <a:spcAft>
                <a:spcPct val="0"/>
              </a:spcAft>
              <a:buClr>
                <a:srgbClr val="8AD0D6"/>
              </a:buClr>
              <a:buSzPct val="80000"/>
              <a:buFont typeface="Wingdings 3" pitchFamily="18" charset="2"/>
              <a:buChar char=""/>
              <a:defRPr sz="1400">
                <a:solidFill>
                  <a:schemeClr val="tx1"/>
                </a:solidFill>
                <a:latin typeface="Century Gothic" pitchFamily="34" charset="0"/>
              </a:defRPr>
            </a:lvl8pPr>
            <a:lvl9pPr marL="3886200" indent="-228600" defTabSz="457200" eaLnBrk="0" fontAlgn="base" hangingPunct="0">
              <a:spcBef>
                <a:spcPts val="1000"/>
              </a:spcBef>
              <a:spcAft>
                <a:spcPct val="0"/>
              </a:spcAft>
              <a:buClr>
                <a:srgbClr val="8AD0D6"/>
              </a:buClr>
              <a:buSzPct val="80000"/>
              <a:buFont typeface="Wingdings 3" pitchFamily="18" charset="2"/>
              <a:buChar char=""/>
              <a:defRPr sz="1400">
                <a:solidFill>
                  <a:schemeClr val="tx1"/>
                </a:solidFill>
                <a:latin typeface="Century Gothic" pitchFamily="34" charset="0"/>
              </a:defRPr>
            </a:lvl9pPr>
          </a:lstStyle>
          <a:p>
            <a:pPr algn="ctr" eaLnBrk="1" hangingPunct="1">
              <a:spcBef>
                <a:spcPct val="0"/>
              </a:spcBef>
              <a:buClrTx/>
              <a:buSzTx/>
              <a:buFontTx/>
              <a:buNone/>
            </a:pPr>
            <a:r>
              <a:rPr lang="it-IT" altLang="hu-HU" sz="4400">
                <a:solidFill>
                  <a:schemeClr val="tx2"/>
                </a:solidFill>
              </a:rPr>
              <a:t>RECIPES </a:t>
            </a:r>
            <a:br>
              <a:rPr lang="it-IT" altLang="hu-HU" sz="4400">
                <a:solidFill>
                  <a:schemeClr val="tx2"/>
                </a:solidFill>
              </a:rPr>
            </a:br>
            <a:r>
              <a:rPr lang="it-IT" altLang="hu-HU" sz="4400">
                <a:solidFill>
                  <a:schemeClr val="tx2"/>
                </a:solidFill>
              </a:rPr>
              <a:t>AND TRADITIONAL APULIAN COSTUMES</a:t>
            </a:r>
          </a:p>
        </p:txBody>
      </p:sp>
      <p:pic>
        <p:nvPicPr>
          <p:cNvPr id="3277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875" y="950913"/>
            <a:ext cx="6259513"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805150" y="2336800"/>
            <a:ext cx="2144713" cy="1176338"/>
          </a:xfrm>
        </p:spPr>
        <p:txBody>
          <a:bodyPr/>
          <a:lstStyle/>
          <a:p>
            <a:pPr eaLnBrk="1" fontAlgn="auto" hangingPunct="1">
              <a:spcAft>
                <a:spcPts val="0"/>
              </a:spcAft>
              <a:defRPr/>
            </a:pPr>
            <a:endParaRPr lang="it-IT" dirty="0"/>
          </a:p>
        </p:txBody>
      </p:sp>
      <p:sp>
        <p:nvSpPr>
          <p:cNvPr id="3" name="Segnaposto contenuto 2"/>
          <p:cNvSpPr>
            <a:spLocks noGrp="1"/>
          </p:cNvSpPr>
          <p:nvPr>
            <p:ph idx="1"/>
          </p:nvPr>
        </p:nvSpPr>
        <p:spPr>
          <a:xfrm>
            <a:off x="227013" y="371475"/>
            <a:ext cx="6630987" cy="6381750"/>
          </a:xfrm>
        </p:spPr>
        <p:txBody>
          <a:bodyPr rtlCol="0">
            <a:normAutofit fontScale="25000" lnSpcReduction="20000"/>
          </a:bodyPr>
          <a:lstStyle/>
          <a:p>
            <a:pPr marL="91440" indent="-91440" eaLnBrk="1" fontAlgn="auto" hangingPunct="1">
              <a:spcAft>
                <a:spcPts val="0"/>
              </a:spcAft>
              <a:buFont typeface="Arial" pitchFamily="34" charset="0"/>
              <a:buChar char=" "/>
              <a:defRPr/>
            </a:pPr>
            <a:endParaRPr lang="it-IT" sz="5900" dirty="0" smtClean="0">
              <a:solidFill>
                <a:schemeClr val="tx1">
                  <a:lumMod val="85000"/>
                  <a:lumOff val="15000"/>
                </a:schemeClr>
              </a:solidFill>
            </a:endParaRPr>
          </a:p>
          <a:p>
            <a:pPr marL="91440" indent="-91440" algn="just" eaLnBrk="1" fontAlgn="auto" hangingPunct="1">
              <a:spcAft>
                <a:spcPts val="0"/>
              </a:spcAft>
              <a:buFont typeface="Arial" pitchFamily="34" charset="0"/>
              <a:buChar char=" "/>
              <a:defRPr/>
            </a:pPr>
            <a:r>
              <a:rPr lang="it-IT" sz="6400" b="1" dirty="0" smtClean="0">
                <a:solidFill>
                  <a:schemeClr val="tx1">
                    <a:lumMod val="85000"/>
                    <a:lumOff val="15000"/>
                  </a:schemeClr>
                </a:solidFill>
                <a:latin typeface="Calibri" panose="020F0502020204030204" pitchFamily="34" charset="0"/>
              </a:rPr>
              <a:t>Cooking </a:t>
            </a:r>
            <a:r>
              <a:rPr lang="it-IT" sz="6400" b="1" dirty="0">
                <a:solidFill>
                  <a:schemeClr val="tx1">
                    <a:lumMod val="85000"/>
                    <a:lumOff val="15000"/>
                  </a:schemeClr>
                </a:solidFill>
                <a:latin typeface="Calibri" panose="020F0502020204030204" pitchFamily="34" charset="0"/>
              </a:rPr>
              <a:t>time</a:t>
            </a:r>
            <a:r>
              <a:rPr lang="it-IT" sz="6400" dirty="0">
                <a:solidFill>
                  <a:schemeClr val="tx1">
                    <a:lumMod val="85000"/>
                    <a:lumOff val="15000"/>
                  </a:schemeClr>
                </a:solidFill>
                <a:latin typeface="Calibri" panose="020F0502020204030204" pitchFamily="34" charset="0"/>
              </a:rPr>
              <a:t>: 20mins.</a:t>
            </a:r>
          </a:p>
          <a:p>
            <a:pPr marL="91440" indent="-91440" algn="just" eaLnBrk="1" fontAlgn="auto" hangingPunct="1">
              <a:spcAft>
                <a:spcPts val="0"/>
              </a:spcAft>
              <a:buFont typeface="Arial" pitchFamily="34" charset="0"/>
              <a:buChar char=" "/>
              <a:defRPr/>
            </a:pPr>
            <a:r>
              <a:rPr lang="it-IT" sz="6400" b="1" dirty="0" err="1">
                <a:solidFill>
                  <a:schemeClr val="tx1">
                    <a:lumMod val="85000"/>
                    <a:lumOff val="15000"/>
                  </a:schemeClr>
                </a:solidFill>
                <a:latin typeface="Calibri" panose="020F0502020204030204" pitchFamily="34" charset="0"/>
              </a:rPr>
              <a:t>Ingredients</a:t>
            </a:r>
            <a:r>
              <a:rPr lang="it-IT" sz="6400" dirty="0">
                <a:solidFill>
                  <a:schemeClr val="tx1">
                    <a:lumMod val="85000"/>
                    <a:lumOff val="15000"/>
                  </a:schemeClr>
                </a:solidFill>
                <a:latin typeface="Calibri" panose="020F0502020204030204" pitchFamily="34" charset="0"/>
              </a:rPr>
              <a:t>: 200gr. </a:t>
            </a:r>
            <a:r>
              <a:rPr lang="it-IT" sz="6400" dirty="0" err="1">
                <a:solidFill>
                  <a:schemeClr val="tx1">
                    <a:lumMod val="85000"/>
                    <a:lumOff val="15000"/>
                  </a:schemeClr>
                </a:solidFill>
                <a:latin typeface="Calibri" panose="020F0502020204030204" pitchFamily="34" charset="0"/>
              </a:rPr>
              <a:t>durum</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wheat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flour</a:t>
            </a:r>
            <a:r>
              <a:rPr lang="it-IT" sz="6400" dirty="0">
                <a:solidFill>
                  <a:schemeClr val="tx1">
                    <a:lumMod val="85000"/>
                    <a:lumOff val="15000"/>
                  </a:schemeClr>
                </a:solidFill>
                <a:latin typeface="Calibri" panose="020F0502020204030204" pitchFamily="34" charset="0"/>
              </a:rPr>
              <a:t>, 300gr. </a:t>
            </a:r>
            <a:r>
              <a:rPr lang="it-IT" sz="6400" dirty="0" err="1">
                <a:solidFill>
                  <a:schemeClr val="tx1">
                    <a:lumMod val="85000"/>
                    <a:lumOff val="15000"/>
                  </a:schemeClr>
                </a:solidFill>
                <a:latin typeface="Calibri" panose="020F0502020204030204" pitchFamily="34" charset="0"/>
              </a:rPr>
              <a:t>plain</a:t>
            </a:r>
            <a:r>
              <a:rPr lang="it-IT" sz="6400" dirty="0">
                <a:solidFill>
                  <a:schemeClr val="tx1">
                    <a:lumMod val="85000"/>
                    <a:lumOff val="15000"/>
                  </a:schemeClr>
                </a:solidFill>
                <a:latin typeface="Calibri" panose="020F0502020204030204" pitchFamily="34" charset="0"/>
              </a:rPr>
              <a:t> flour,200gr. </a:t>
            </a:r>
            <a:r>
              <a:rPr lang="it-IT" sz="6400" dirty="0" err="1">
                <a:solidFill>
                  <a:schemeClr val="tx1">
                    <a:lumMod val="85000"/>
                    <a:lumOff val="15000"/>
                  </a:schemeClr>
                </a:solidFill>
                <a:latin typeface="Calibri" panose="020F0502020204030204" pitchFamily="34" charset="0"/>
              </a:rPr>
              <a:t>baker’s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yeast</a:t>
            </a:r>
            <a:r>
              <a:rPr lang="it-IT" sz="6400" dirty="0">
                <a:solidFill>
                  <a:schemeClr val="tx1">
                    <a:lumMod val="85000"/>
                    <a:lumOff val="15000"/>
                  </a:schemeClr>
                </a:solidFill>
                <a:latin typeface="Calibri" panose="020F0502020204030204" pitchFamily="34" charset="0"/>
              </a:rPr>
              <a:t>, 10gr. </a:t>
            </a:r>
            <a:r>
              <a:rPr lang="it-IT" sz="6400" dirty="0" err="1">
                <a:solidFill>
                  <a:schemeClr val="tx1">
                    <a:lumMod val="85000"/>
                    <a:lumOff val="15000"/>
                  </a:schemeClr>
                </a:solidFill>
                <a:latin typeface="Calibri" panose="020F0502020204030204" pitchFamily="34" charset="0"/>
              </a:rPr>
              <a:t>salt</a:t>
            </a:r>
            <a:r>
              <a:rPr lang="it-IT" sz="6400" dirty="0">
                <a:solidFill>
                  <a:schemeClr val="tx1">
                    <a:lumMod val="85000"/>
                    <a:lumOff val="15000"/>
                  </a:schemeClr>
                </a:solidFill>
                <a:latin typeface="Calibri" panose="020F0502020204030204" pitchFamily="34" charset="0"/>
              </a:rPr>
              <a:t>, 1(100gr.)potato 100gr., 50ml.olive </a:t>
            </a:r>
            <a:r>
              <a:rPr lang="it-IT" sz="6400" dirty="0" err="1">
                <a:solidFill>
                  <a:schemeClr val="tx1">
                    <a:lumMod val="85000"/>
                    <a:lumOff val="15000"/>
                  </a:schemeClr>
                </a:solidFill>
                <a:latin typeface="Calibri" panose="020F0502020204030204" pitchFamily="34" charset="0"/>
              </a:rPr>
              <a:t>oil</a:t>
            </a:r>
            <a:r>
              <a:rPr lang="it-IT" sz="6400" dirty="0">
                <a:solidFill>
                  <a:schemeClr val="tx1">
                    <a:lumMod val="85000"/>
                    <a:lumOff val="15000"/>
                  </a:schemeClr>
                </a:solidFill>
                <a:latin typeface="Calibri" panose="020F0502020204030204" pitchFamily="34" charset="0"/>
              </a:rPr>
              <a:t>, 300/350ml.water, 400gr. small </a:t>
            </a:r>
            <a:r>
              <a:rPr lang="it-IT" sz="6400" dirty="0" err="1">
                <a:solidFill>
                  <a:schemeClr val="tx1">
                    <a:lumMod val="85000"/>
                    <a:lumOff val="15000"/>
                  </a:schemeClr>
                </a:solidFill>
                <a:latin typeface="Calibri" panose="020F0502020204030204" pitchFamily="34" charset="0"/>
              </a:rPr>
              <a:t>red</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tomatoes</a:t>
            </a:r>
            <a:r>
              <a:rPr lang="it-IT" sz="6400" dirty="0">
                <a:solidFill>
                  <a:schemeClr val="tx1">
                    <a:lumMod val="85000"/>
                    <a:lumOff val="15000"/>
                  </a:schemeClr>
                </a:solidFill>
                <a:latin typeface="Calibri" panose="020F0502020204030204" pitchFamily="34" charset="0"/>
              </a:rPr>
              <a:t>, 20 </a:t>
            </a:r>
            <a:r>
              <a:rPr lang="it-IT" sz="6400" dirty="0" err="1">
                <a:solidFill>
                  <a:schemeClr val="tx1">
                    <a:lumMod val="85000"/>
                    <a:lumOff val="15000"/>
                  </a:schemeClr>
                </a:solidFill>
                <a:latin typeface="Calibri" panose="020F0502020204030204" pitchFamily="34" charset="0"/>
              </a:rPr>
              <a:t>black</a:t>
            </a:r>
            <a:r>
              <a:rPr lang="it-IT" sz="6400" dirty="0">
                <a:solidFill>
                  <a:schemeClr val="tx1">
                    <a:lumMod val="85000"/>
                    <a:lumOff val="15000"/>
                  </a:schemeClr>
                </a:solidFill>
                <a:latin typeface="Calibri" panose="020F0502020204030204" pitchFamily="34" charset="0"/>
              </a:rPr>
              <a:t> or green </a:t>
            </a:r>
            <a:r>
              <a:rPr lang="it-IT" sz="6400" dirty="0" err="1">
                <a:solidFill>
                  <a:schemeClr val="tx1">
                    <a:lumMod val="85000"/>
                    <a:lumOff val="15000"/>
                  </a:schemeClr>
                </a:solidFill>
                <a:latin typeface="Calibri" panose="020F0502020204030204" pitchFamily="34" charset="0"/>
              </a:rPr>
              <a:t>olives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dried</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oregano</a:t>
            </a:r>
            <a:r>
              <a:rPr lang="it-IT" sz="64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sz="6400" b="1" dirty="0" err="1">
                <a:solidFill>
                  <a:schemeClr val="tx1">
                    <a:lumMod val="85000"/>
                    <a:lumOff val="15000"/>
                  </a:schemeClr>
                </a:solidFill>
                <a:latin typeface="Calibri" panose="020F0502020204030204" pitchFamily="34" charset="0"/>
              </a:rPr>
              <a:t>Preparation</a:t>
            </a:r>
            <a:r>
              <a:rPr lang="it-IT" sz="6400" dirty="0">
                <a:solidFill>
                  <a:schemeClr val="tx1">
                    <a:lumMod val="85000"/>
                    <a:lumOff val="15000"/>
                  </a:schemeClr>
                </a:solidFill>
                <a:latin typeface="Calibri" panose="020F0502020204030204" pitchFamily="34" charset="0"/>
              </a:rPr>
              <a:t>: First, </a:t>
            </a:r>
            <a:r>
              <a:rPr lang="it-IT" sz="6400" dirty="0" err="1">
                <a:solidFill>
                  <a:schemeClr val="tx1">
                    <a:lumMod val="85000"/>
                    <a:lumOff val="15000"/>
                  </a:schemeClr>
                </a:solidFill>
                <a:latin typeface="Calibri" panose="020F0502020204030204" pitchFamily="34" charset="0"/>
              </a:rPr>
              <a:t>have</a:t>
            </a:r>
            <a:r>
              <a:rPr lang="it-IT" sz="6400" dirty="0">
                <a:solidFill>
                  <a:schemeClr val="tx1">
                    <a:lumMod val="85000"/>
                    <a:lumOff val="15000"/>
                  </a:schemeClr>
                </a:solidFill>
                <a:latin typeface="Calibri" panose="020F0502020204030204" pitchFamily="34" charset="0"/>
              </a:rPr>
              <a:t> the potato </a:t>
            </a:r>
            <a:r>
              <a:rPr lang="it-IT" sz="6400" dirty="0" err="1">
                <a:solidFill>
                  <a:schemeClr val="tx1">
                    <a:lumMod val="85000"/>
                    <a:lumOff val="15000"/>
                  </a:schemeClr>
                </a:solidFill>
                <a:latin typeface="Calibri" panose="020F0502020204030204" pitchFamily="34" charset="0"/>
              </a:rPr>
              <a:t>stewed</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peeled</a:t>
            </a:r>
            <a:r>
              <a:rPr lang="it-IT" sz="6400" dirty="0">
                <a:solidFill>
                  <a:schemeClr val="tx1">
                    <a:lumMod val="85000"/>
                    <a:lumOff val="15000"/>
                  </a:schemeClr>
                </a:solidFill>
                <a:latin typeface="Calibri" panose="020F0502020204030204" pitchFamily="34" charset="0"/>
              </a:rPr>
              <a:t> and </a:t>
            </a:r>
            <a:r>
              <a:rPr lang="it-IT" sz="6400" dirty="0" err="1">
                <a:solidFill>
                  <a:schemeClr val="tx1">
                    <a:lumMod val="85000"/>
                    <a:lumOff val="15000"/>
                  </a:schemeClr>
                </a:solidFill>
                <a:latin typeface="Calibri" panose="020F0502020204030204" pitchFamily="34" charset="0"/>
              </a:rPr>
              <a:t>mashed</a:t>
            </a:r>
            <a:r>
              <a:rPr lang="it-IT" sz="6400" dirty="0">
                <a:solidFill>
                  <a:schemeClr val="tx1">
                    <a:lumMod val="85000"/>
                    <a:lumOff val="15000"/>
                  </a:schemeClr>
                </a:solidFill>
                <a:latin typeface="Calibri" panose="020F0502020204030204" pitchFamily="34" charset="0"/>
              </a:rPr>
              <a:t>. Pour </a:t>
            </a:r>
            <a:r>
              <a:rPr lang="it-IT" sz="6400" dirty="0" err="1">
                <a:solidFill>
                  <a:schemeClr val="tx1">
                    <a:lumMod val="85000"/>
                    <a:lumOff val="15000"/>
                  </a:schemeClr>
                </a:solidFill>
                <a:latin typeface="Calibri" panose="020F0502020204030204" pitchFamily="34" charset="0"/>
              </a:rPr>
              <a:t>both</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durum</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wheat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flour</a:t>
            </a:r>
            <a:r>
              <a:rPr lang="it-IT" sz="6400" dirty="0">
                <a:solidFill>
                  <a:schemeClr val="tx1">
                    <a:lumMod val="85000"/>
                    <a:lumOff val="15000"/>
                  </a:schemeClr>
                </a:solidFill>
                <a:latin typeface="Calibri" panose="020F0502020204030204" pitchFamily="34" charset="0"/>
              </a:rPr>
              <a:t> and the </a:t>
            </a:r>
            <a:r>
              <a:rPr lang="it-IT" sz="6400" dirty="0" err="1">
                <a:solidFill>
                  <a:schemeClr val="tx1">
                    <a:lumMod val="85000"/>
                    <a:lumOff val="15000"/>
                  </a:schemeClr>
                </a:solidFill>
                <a:latin typeface="Calibri" panose="020F0502020204030204" pitchFamily="34" charset="0"/>
              </a:rPr>
              <a:t>plain</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flour</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into</a:t>
            </a:r>
            <a:r>
              <a:rPr lang="it-IT" sz="6400" dirty="0">
                <a:solidFill>
                  <a:schemeClr val="tx1">
                    <a:lumMod val="85000"/>
                    <a:lumOff val="15000"/>
                  </a:schemeClr>
                </a:solidFill>
                <a:latin typeface="Calibri" panose="020F0502020204030204" pitchFamily="34" charset="0"/>
              </a:rPr>
              <a:t> the processor, </a:t>
            </a:r>
            <a:r>
              <a:rPr lang="it-IT" sz="6400" dirty="0" err="1">
                <a:solidFill>
                  <a:schemeClr val="tx1">
                    <a:lumMod val="85000"/>
                    <a:lumOff val="15000"/>
                  </a:schemeClr>
                </a:solidFill>
                <a:latin typeface="Calibri" panose="020F0502020204030204" pitchFamily="34" charset="0"/>
              </a:rPr>
              <a:t>add</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mashed</a:t>
            </a:r>
            <a:r>
              <a:rPr lang="it-IT" sz="6400" dirty="0">
                <a:solidFill>
                  <a:schemeClr val="tx1">
                    <a:lumMod val="85000"/>
                    <a:lumOff val="15000"/>
                  </a:schemeClr>
                </a:solidFill>
                <a:latin typeface="Calibri" panose="020F0502020204030204" pitchFamily="34" charset="0"/>
              </a:rPr>
              <a:t> potato, </a:t>
            </a:r>
            <a:r>
              <a:rPr lang="it-IT" sz="6400" dirty="0" err="1">
                <a:solidFill>
                  <a:schemeClr val="tx1">
                    <a:lumMod val="85000"/>
                    <a:lumOff val="15000"/>
                  </a:schemeClr>
                </a:solidFill>
                <a:latin typeface="Calibri" panose="020F0502020204030204" pitchFamily="34" charset="0"/>
              </a:rPr>
              <a:t>salt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yeast</a:t>
            </a:r>
            <a:r>
              <a:rPr lang="it-IT" sz="6400" dirty="0">
                <a:solidFill>
                  <a:schemeClr val="tx1">
                    <a:lumMod val="85000"/>
                    <a:lumOff val="15000"/>
                  </a:schemeClr>
                </a:solidFill>
                <a:latin typeface="Calibri" panose="020F0502020204030204" pitchFamily="34" charset="0"/>
              </a:rPr>
              <a:t> , </a:t>
            </a:r>
            <a:r>
              <a:rPr lang="it-IT" sz="6400" dirty="0" err="1">
                <a:solidFill>
                  <a:schemeClr val="tx1">
                    <a:lumMod val="85000"/>
                    <a:lumOff val="15000"/>
                  </a:schemeClr>
                </a:solidFill>
                <a:latin typeface="Calibri" panose="020F0502020204030204" pitchFamily="34" charset="0"/>
              </a:rPr>
              <a:t>add</a:t>
            </a:r>
            <a:r>
              <a:rPr lang="it-IT" sz="6400" dirty="0">
                <a:solidFill>
                  <a:schemeClr val="tx1">
                    <a:lumMod val="85000"/>
                    <a:lumOff val="15000"/>
                  </a:schemeClr>
                </a:solidFill>
                <a:latin typeface="Calibri" panose="020F0502020204030204" pitchFamily="34" charset="0"/>
              </a:rPr>
              <a:t> a bit of water(</a:t>
            </a:r>
            <a:r>
              <a:rPr lang="it-IT" sz="6400" dirty="0" err="1">
                <a:solidFill>
                  <a:schemeClr val="tx1">
                    <a:lumMod val="85000"/>
                    <a:lumOff val="15000"/>
                  </a:schemeClr>
                </a:solidFill>
                <a:latin typeface="Calibri" panose="020F0502020204030204" pitchFamily="34" charset="0"/>
              </a:rPr>
              <a:t>at</a:t>
            </a:r>
            <a:r>
              <a:rPr lang="it-IT" sz="6400" dirty="0">
                <a:solidFill>
                  <a:schemeClr val="tx1">
                    <a:lumMod val="85000"/>
                    <a:lumOff val="15000"/>
                  </a:schemeClr>
                </a:solidFill>
                <a:latin typeface="Calibri" panose="020F0502020204030204" pitchFamily="34" charset="0"/>
              </a:rPr>
              <a:t> room temperature) </a:t>
            </a:r>
            <a:r>
              <a:rPr lang="it-IT" sz="6400" dirty="0" err="1">
                <a:solidFill>
                  <a:schemeClr val="tx1">
                    <a:lumMod val="85000"/>
                    <a:lumOff val="15000"/>
                  </a:schemeClr>
                </a:solidFill>
                <a:latin typeface="Calibri" panose="020F0502020204030204" pitchFamily="34" charset="0"/>
              </a:rPr>
              <a:t>then</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activate</a:t>
            </a:r>
            <a:r>
              <a:rPr lang="it-IT" sz="6400" dirty="0">
                <a:solidFill>
                  <a:schemeClr val="tx1">
                    <a:lumMod val="85000"/>
                    <a:lumOff val="15000"/>
                  </a:schemeClr>
                </a:solidFill>
                <a:latin typeface="Calibri" panose="020F0502020204030204" pitchFamily="34" charset="0"/>
              </a:rPr>
              <a:t> the processor  to </a:t>
            </a:r>
            <a:r>
              <a:rPr lang="it-IT" sz="6400" dirty="0" err="1">
                <a:solidFill>
                  <a:schemeClr val="tx1">
                    <a:lumMod val="85000"/>
                    <a:lumOff val="15000"/>
                  </a:schemeClr>
                </a:solidFill>
                <a:latin typeface="Calibri" panose="020F0502020204030204" pitchFamily="34" charset="0"/>
              </a:rPr>
              <a:t>low</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speed</a:t>
            </a:r>
            <a:r>
              <a:rPr lang="it-IT" sz="6400" dirty="0">
                <a:solidFill>
                  <a:schemeClr val="tx1">
                    <a:lumMod val="85000"/>
                    <a:lumOff val="15000"/>
                  </a:schemeClr>
                </a:solidFill>
                <a:latin typeface="Calibri" panose="020F0502020204030204" pitchFamily="34" charset="0"/>
              </a:rPr>
              <a:t> and </a:t>
            </a:r>
            <a:r>
              <a:rPr lang="it-IT" sz="6400" dirty="0" err="1">
                <a:solidFill>
                  <a:schemeClr val="tx1">
                    <a:lumMod val="85000"/>
                    <a:lumOff val="15000"/>
                  </a:schemeClr>
                </a:solidFill>
                <a:latin typeface="Calibri" panose="020F0502020204030204" pitchFamily="34" charset="0"/>
              </a:rPr>
              <a:t>add</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remaining</a:t>
            </a:r>
            <a:r>
              <a:rPr lang="it-IT" sz="6400" dirty="0">
                <a:solidFill>
                  <a:schemeClr val="tx1">
                    <a:lumMod val="85000"/>
                    <a:lumOff val="15000"/>
                  </a:schemeClr>
                </a:solidFill>
                <a:latin typeface="Calibri" panose="020F0502020204030204" pitchFamily="34" charset="0"/>
              </a:rPr>
              <a:t> water </a:t>
            </a:r>
            <a:r>
              <a:rPr lang="it-IT" sz="6400" dirty="0" err="1">
                <a:solidFill>
                  <a:schemeClr val="tx1">
                    <a:lumMod val="85000"/>
                    <a:lumOff val="15000"/>
                  </a:schemeClr>
                </a:solidFill>
                <a:latin typeface="Calibri" panose="020F0502020204030204" pitchFamily="34" charset="0"/>
              </a:rPr>
              <a:t>little</a:t>
            </a:r>
            <a:r>
              <a:rPr lang="it-IT" sz="6400" dirty="0">
                <a:solidFill>
                  <a:schemeClr val="tx1">
                    <a:lumMod val="85000"/>
                    <a:lumOff val="15000"/>
                  </a:schemeClr>
                </a:solidFill>
                <a:latin typeface="Calibri" panose="020F0502020204030204" pitchFamily="34" charset="0"/>
              </a:rPr>
              <a:t> by </a:t>
            </a:r>
            <a:r>
              <a:rPr lang="it-IT" sz="6400" dirty="0" err="1">
                <a:solidFill>
                  <a:schemeClr val="tx1">
                    <a:lumMod val="85000"/>
                    <a:lumOff val="15000"/>
                  </a:schemeClr>
                </a:solidFill>
                <a:latin typeface="Calibri" panose="020F0502020204030204" pitchFamily="34" charset="0"/>
              </a:rPr>
              <a:t>little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slowly</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Then</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add</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oil</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After</a:t>
            </a:r>
            <a:r>
              <a:rPr lang="it-IT" sz="6400" dirty="0">
                <a:solidFill>
                  <a:schemeClr val="tx1">
                    <a:lumMod val="85000"/>
                    <a:lumOff val="15000"/>
                  </a:schemeClr>
                </a:solidFill>
                <a:latin typeface="Calibri" panose="020F0502020204030204" pitchFamily="34" charset="0"/>
              </a:rPr>
              <a:t>  5mins,speed up the processor  and continue </a:t>
            </a:r>
            <a:r>
              <a:rPr lang="it-IT" sz="6400" dirty="0" err="1">
                <a:solidFill>
                  <a:schemeClr val="tx1">
                    <a:lumMod val="85000"/>
                    <a:lumOff val="15000"/>
                  </a:schemeClr>
                </a:solidFill>
                <a:latin typeface="Calibri" panose="020F0502020204030204" pitchFamily="34" charset="0"/>
              </a:rPr>
              <a:t>kneading</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for 15mins. more </a:t>
            </a:r>
            <a:r>
              <a:rPr lang="it-IT" sz="6400" dirty="0" err="1">
                <a:solidFill>
                  <a:schemeClr val="tx1">
                    <a:lumMod val="85000"/>
                    <a:lumOff val="15000"/>
                  </a:schemeClr>
                </a:solidFill>
                <a:latin typeface="Calibri" panose="020F0502020204030204" pitchFamily="34" charset="0"/>
              </a:rPr>
              <a:t>until</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detaches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itself</a:t>
            </a:r>
            <a:r>
              <a:rPr lang="it-IT" sz="6400" dirty="0">
                <a:solidFill>
                  <a:schemeClr val="tx1">
                    <a:lumMod val="85000"/>
                    <a:lumOff val="15000"/>
                  </a:schemeClr>
                </a:solidFill>
                <a:latin typeface="Calibri" panose="020F0502020204030204" pitchFamily="34" charset="0"/>
              </a:rPr>
              <a:t> from the </a:t>
            </a:r>
            <a:r>
              <a:rPr lang="it-IT" sz="6400" dirty="0" err="1">
                <a:solidFill>
                  <a:schemeClr val="tx1">
                    <a:lumMod val="85000"/>
                    <a:lumOff val="15000"/>
                  </a:schemeClr>
                </a:solidFill>
                <a:latin typeface="Calibri" panose="020F0502020204030204" pitchFamily="34" charset="0"/>
              </a:rPr>
              <a:t>sides</a:t>
            </a:r>
            <a:r>
              <a:rPr lang="it-IT" sz="6400" dirty="0">
                <a:solidFill>
                  <a:schemeClr val="tx1">
                    <a:lumMod val="85000"/>
                    <a:lumOff val="15000"/>
                  </a:schemeClr>
                </a:solidFill>
                <a:latin typeface="Calibri" panose="020F0502020204030204" pitchFamily="34" charset="0"/>
              </a:rPr>
              <a:t> of the processor  and </a:t>
            </a:r>
            <a:r>
              <a:rPr lang="it-IT" sz="6400" dirty="0" err="1">
                <a:solidFill>
                  <a:schemeClr val="tx1">
                    <a:lumMod val="85000"/>
                    <a:lumOff val="15000"/>
                  </a:schemeClr>
                </a:solidFill>
                <a:latin typeface="Calibri" panose="020F0502020204030204" pitchFamily="34" charset="0"/>
              </a:rPr>
              <a:t>bubbles</a:t>
            </a:r>
            <a:r>
              <a:rPr lang="it-IT" sz="6400" dirty="0">
                <a:solidFill>
                  <a:schemeClr val="tx1">
                    <a:lumMod val="85000"/>
                    <a:lumOff val="15000"/>
                  </a:schemeClr>
                </a:solidFill>
                <a:latin typeface="Calibri" panose="020F0502020204030204" pitchFamily="34" charset="0"/>
              </a:rPr>
              <a:t> .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should</a:t>
            </a:r>
            <a:r>
              <a:rPr lang="it-IT" sz="6400" dirty="0">
                <a:solidFill>
                  <a:schemeClr val="tx1">
                    <a:lumMod val="85000"/>
                    <a:lumOff val="15000"/>
                  </a:schemeClr>
                </a:solidFill>
                <a:latin typeface="Calibri" panose="020F0502020204030204" pitchFamily="34" charset="0"/>
              </a:rPr>
              <a:t> look </a:t>
            </a:r>
            <a:r>
              <a:rPr lang="it-IT" sz="6400" dirty="0" err="1">
                <a:solidFill>
                  <a:schemeClr val="tx1">
                    <a:lumMod val="85000"/>
                    <a:lumOff val="15000"/>
                  </a:schemeClr>
                </a:solidFill>
                <a:latin typeface="Calibri" panose="020F0502020204030204" pitchFamily="34" charset="0"/>
              </a:rPr>
              <a:t>smooth</a:t>
            </a:r>
            <a:r>
              <a:rPr lang="it-IT" sz="6400" dirty="0">
                <a:solidFill>
                  <a:schemeClr val="tx1">
                    <a:lumMod val="85000"/>
                    <a:lumOff val="15000"/>
                  </a:schemeClr>
                </a:solidFill>
                <a:latin typeface="Calibri" panose="020F0502020204030204" pitchFamily="34" charset="0"/>
              </a:rPr>
              <a:t> and </a:t>
            </a:r>
            <a:r>
              <a:rPr lang="it-IT" sz="6400" dirty="0" err="1">
                <a:solidFill>
                  <a:schemeClr val="tx1">
                    <a:lumMod val="85000"/>
                    <a:lumOff val="15000"/>
                  </a:schemeClr>
                </a:solidFill>
                <a:latin typeface="Calibri" panose="020F0502020204030204" pitchFamily="34" charset="0"/>
              </a:rPr>
              <a:t>bouncy</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Add</a:t>
            </a:r>
            <a:r>
              <a:rPr lang="it-IT" sz="6400" dirty="0">
                <a:solidFill>
                  <a:schemeClr val="tx1">
                    <a:lumMod val="85000"/>
                    <a:lumOff val="15000"/>
                  </a:schemeClr>
                </a:solidFill>
                <a:latin typeface="Calibri" panose="020F0502020204030204" pitchFamily="34" charset="0"/>
              </a:rPr>
              <a:t> just a bit of </a:t>
            </a:r>
            <a:r>
              <a:rPr lang="it-IT" sz="6400" dirty="0" err="1">
                <a:solidFill>
                  <a:schemeClr val="tx1">
                    <a:lumMod val="85000"/>
                    <a:lumOff val="15000"/>
                  </a:schemeClr>
                </a:solidFill>
                <a:latin typeface="Calibri" panose="020F0502020204030204" pitchFamily="34" charset="0"/>
              </a:rPr>
              <a:t>flour</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if</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you</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see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that</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doesn’t</a:t>
            </a:r>
            <a:r>
              <a:rPr lang="it-IT" sz="6400" dirty="0">
                <a:solidFill>
                  <a:schemeClr val="tx1">
                    <a:lumMod val="85000"/>
                    <a:lumOff val="15000"/>
                  </a:schemeClr>
                </a:solidFill>
                <a:latin typeface="Calibri" panose="020F0502020204030204" pitchFamily="34" charset="0"/>
              </a:rPr>
              <a:t> separate from the </a:t>
            </a:r>
            <a:r>
              <a:rPr lang="it-IT" sz="6400" dirty="0" err="1">
                <a:solidFill>
                  <a:schemeClr val="tx1">
                    <a:lumMod val="85000"/>
                    <a:lumOff val="15000"/>
                  </a:schemeClr>
                </a:solidFill>
                <a:latin typeface="Calibri" panose="020F0502020204030204" pitchFamily="34" charset="0"/>
              </a:rPr>
              <a:t>sides</a:t>
            </a:r>
            <a:r>
              <a:rPr lang="it-IT" sz="6400" dirty="0">
                <a:solidFill>
                  <a:schemeClr val="tx1">
                    <a:lumMod val="85000"/>
                    <a:lumOff val="15000"/>
                  </a:schemeClr>
                </a:solidFill>
                <a:latin typeface="Calibri" panose="020F0502020204030204" pitchFamily="34" charset="0"/>
              </a:rPr>
              <a:t>. Once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is ready, put a bit of </a:t>
            </a:r>
            <a:r>
              <a:rPr lang="it-IT" sz="6400" dirty="0" err="1">
                <a:solidFill>
                  <a:schemeClr val="tx1">
                    <a:lumMod val="85000"/>
                    <a:lumOff val="15000"/>
                  </a:schemeClr>
                </a:solidFill>
                <a:latin typeface="Calibri" panose="020F0502020204030204" pitchFamily="34" charset="0"/>
              </a:rPr>
              <a:t>oil</a:t>
            </a:r>
            <a:r>
              <a:rPr lang="it-IT" sz="6400" dirty="0">
                <a:solidFill>
                  <a:schemeClr val="tx1">
                    <a:lumMod val="85000"/>
                    <a:lumOff val="15000"/>
                  </a:schemeClr>
                </a:solidFill>
                <a:latin typeface="Calibri" panose="020F0502020204030204" pitchFamily="34" charset="0"/>
              </a:rPr>
              <a:t> in a </a:t>
            </a:r>
            <a:r>
              <a:rPr lang="it-IT" sz="6400" dirty="0" err="1">
                <a:solidFill>
                  <a:schemeClr val="tx1">
                    <a:lumMod val="85000"/>
                    <a:lumOff val="15000"/>
                  </a:schemeClr>
                </a:solidFill>
                <a:latin typeface="Calibri" panose="020F0502020204030204" pitchFamily="34" charset="0"/>
              </a:rPr>
              <a:t>baking</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tray</a:t>
            </a:r>
            <a:r>
              <a:rPr lang="it-IT" sz="6400" dirty="0">
                <a:solidFill>
                  <a:schemeClr val="tx1">
                    <a:lumMod val="85000"/>
                    <a:lumOff val="15000"/>
                  </a:schemeClr>
                </a:solidFill>
                <a:latin typeface="Calibri" panose="020F0502020204030204" pitchFamily="34" charset="0"/>
              </a:rPr>
              <a:t> and </a:t>
            </a:r>
            <a:r>
              <a:rPr lang="it-IT" sz="6400" dirty="0" err="1">
                <a:solidFill>
                  <a:schemeClr val="tx1">
                    <a:lumMod val="85000"/>
                    <a:lumOff val="15000"/>
                  </a:schemeClr>
                </a:solidFill>
                <a:latin typeface="Calibri" panose="020F0502020204030204" pitchFamily="34" charset="0"/>
              </a:rPr>
              <a:t>place</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into</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turn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on </a:t>
            </a:r>
            <a:r>
              <a:rPr lang="it-IT" sz="6400" dirty="0" err="1">
                <a:solidFill>
                  <a:schemeClr val="tx1">
                    <a:lumMod val="85000"/>
                    <a:lumOff val="15000"/>
                  </a:schemeClr>
                </a:solidFill>
                <a:latin typeface="Calibri" panose="020F0502020204030204" pitchFamily="34" charset="0"/>
              </a:rPr>
              <a:t>each</a:t>
            </a:r>
            <a:r>
              <a:rPr lang="it-IT" sz="6400" dirty="0">
                <a:solidFill>
                  <a:schemeClr val="tx1">
                    <a:lumMod val="85000"/>
                    <a:lumOff val="15000"/>
                  </a:schemeClr>
                </a:solidFill>
                <a:latin typeface="Calibri" panose="020F0502020204030204" pitchFamily="34" charset="0"/>
              </a:rPr>
              <a:t> side to </a:t>
            </a:r>
            <a:r>
              <a:rPr lang="it-IT" sz="6400" dirty="0" err="1">
                <a:solidFill>
                  <a:schemeClr val="tx1">
                    <a:lumMod val="85000"/>
                    <a:lumOff val="15000"/>
                  </a:schemeClr>
                </a:solidFill>
                <a:latin typeface="Calibri" panose="020F0502020204030204" pitchFamily="34" charset="0"/>
              </a:rPr>
              <a:t>grease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Knead</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to </a:t>
            </a:r>
            <a:r>
              <a:rPr lang="it-IT" sz="6400" dirty="0" err="1">
                <a:solidFill>
                  <a:schemeClr val="tx1">
                    <a:lumMod val="85000"/>
                    <a:lumOff val="15000"/>
                  </a:schemeClr>
                </a:solidFill>
                <a:latin typeface="Calibri" panose="020F0502020204030204" pitchFamily="34" charset="0"/>
              </a:rPr>
              <a:t>make</a:t>
            </a:r>
            <a:r>
              <a:rPr lang="it-IT" sz="6400" dirty="0">
                <a:solidFill>
                  <a:schemeClr val="tx1">
                    <a:lumMod val="85000"/>
                    <a:lumOff val="15000"/>
                  </a:schemeClr>
                </a:solidFill>
                <a:latin typeface="Calibri" panose="020F0502020204030204" pitchFamily="34" charset="0"/>
              </a:rPr>
              <a:t> 2 round </a:t>
            </a:r>
            <a:r>
              <a:rPr lang="it-IT" sz="6400" dirty="0" err="1">
                <a:solidFill>
                  <a:schemeClr val="tx1">
                    <a:lumMod val="85000"/>
                    <a:lumOff val="15000"/>
                  </a:schemeClr>
                </a:solidFill>
                <a:latin typeface="Calibri" panose="020F0502020204030204" pitchFamily="34" charset="0"/>
              </a:rPr>
              <a:t>balls</a:t>
            </a:r>
            <a:r>
              <a:rPr lang="it-IT" sz="6400" dirty="0">
                <a:solidFill>
                  <a:schemeClr val="tx1">
                    <a:lumMod val="85000"/>
                    <a:lumOff val="15000"/>
                  </a:schemeClr>
                </a:solidFill>
                <a:latin typeface="Calibri" panose="020F0502020204030204" pitchFamily="34" charset="0"/>
              </a:rPr>
              <a:t> of 400gr. </a:t>
            </a:r>
            <a:r>
              <a:rPr lang="it-IT" sz="6400" dirty="0" err="1">
                <a:solidFill>
                  <a:schemeClr val="tx1">
                    <a:lumMod val="85000"/>
                    <a:lumOff val="15000"/>
                  </a:schemeClr>
                </a:solidFill>
                <a:latin typeface="Calibri" panose="020F0502020204030204" pitchFamily="34" charset="0"/>
              </a:rPr>
              <a:t>each</a:t>
            </a:r>
            <a:r>
              <a:rPr lang="it-IT" sz="6400" dirty="0">
                <a:solidFill>
                  <a:schemeClr val="tx1">
                    <a:lumMod val="85000"/>
                    <a:lumOff val="15000"/>
                  </a:schemeClr>
                </a:solidFill>
                <a:latin typeface="Calibri" panose="020F0502020204030204" pitchFamily="34" charset="0"/>
              </a:rPr>
              <a:t>  and </a:t>
            </a:r>
            <a:r>
              <a:rPr lang="it-IT" sz="6400" dirty="0" err="1">
                <a:solidFill>
                  <a:schemeClr val="tx1">
                    <a:lumMod val="85000"/>
                    <a:lumOff val="15000"/>
                  </a:schemeClr>
                </a:solidFill>
                <a:latin typeface="Calibri" panose="020F0502020204030204" pitchFamily="34" charset="0"/>
              </a:rPr>
              <a:t>leave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them</a:t>
            </a:r>
            <a:r>
              <a:rPr lang="it-IT" sz="6400" dirty="0">
                <a:solidFill>
                  <a:schemeClr val="tx1">
                    <a:lumMod val="85000"/>
                    <a:lumOff val="15000"/>
                  </a:schemeClr>
                </a:solidFill>
                <a:latin typeface="Calibri" panose="020F0502020204030204" pitchFamily="34" charset="0"/>
              </a:rPr>
              <a:t> to stand side by side so </a:t>
            </a:r>
            <a:r>
              <a:rPr lang="it-IT" sz="6400" dirty="0" err="1">
                <a:solidFill>
                  <a:schemeClr val="tx1">
                    <a:lumMod val="85000"/>
                    <a:lumOff val="15000"/>
                  </a:schemeClr>
                </a:solidFill>
                <a:latin typeface="Calibri" panose="020F0502020204030204" pitchFamily="34" charset="0"/>
              </a:rPr>
              <a:t>that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helps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rising</a:t>
            </a:r>
            <a:r>
              <a:rPr lang="it-IT" sz="6400" dirty="0">
                <a:solidFill>
                  <a:schemeClr val="tx1">
                    <a:lumMod val="85000"/>
                    <a:lumOff val="15000"/>
                  </a:schemeClr>
                </a:solidFill>
                <a:latin typeface="Calibri" panose="020F0502020204030204" pitchFamily="34" charset="0"/>
              </a:rPr>
              <a:t> for </a:t>
            </a:r>
            <a:r>
              <a:rPr lang="it-IT" sz="6400" dirty="0" err="1">
                <a:solidFill>
                  <a:schemeClr val="tx1">
                    <a:lumMod val="85000"/>
                    <a:lumOff val="15000"/>
                  </a:schemeClr>
                </a:solidFill>
                <a:latin typeface="Calibri" panose="020F0502020204030204" pitchFamily="34" charset="0"/>
              </a:rPr>
              <a:t>about</a:t>
            </a:r>
            <a:r>
              <a:rPr lang="it-IT" sz="6400" dirty="0">
                <a:solidFill>
                  <a:schemeClr val="tx1">
                    <a:lumMod val="85000"/>
                    <a:lumOff val="15000"/>
                  </a:schemeClr>
                </a:solidFill>
                <a:latin typeface="Calibri" panose="020F0502020204030204" pitchFamily="34" charset="0"/>
              </a:rPr>
              <a:t> 8/12 hours. </a:t>
            </a:r>
            <a:r>
              <a:rPr lang="it-IT" sz="6400" dirty="0" err="1">
                <a:solidFill>
                  <a:schemeClr val="tx1">
                    <a:lumMod val="85000"/>
                    <a:lumOff val="15000"/>
                  </a:schemeClr>
                </a:solidFill>
                <a:latin typeface="Calibri" panose="020F0502020204030204" pitchFamily="34" charset="0"/>
              </a:rPr>
              <a:t>If</a:t>
            </a:r>
            <a:r>
              <a:rPr lang="it-IT" sz="6400" dirty="0">
                <a:solidFill>
                  <a:schemeClr val="tx1">
                    <a:lumMod val="85000"/>
                    <a:lumOff val="15000"/>
                  </a:schemeClr>
                </a:solidFill>
                <a:latin typeface="Calibri" panose="020F0502020204030204" pitchFamily="34" charset="0"/>
              </a:rPr>
              <a:t> the room temperature is 20°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will</a:t>
            </a:r>
            <a:r>
              <a:rPr lang="it-IT" sz="6400" dirty="0">
                <a:solidFill>
                  <a:schemeClr val="tx1">
                    <a:lumMod val="85000"/>
                    <a:lumOff val="15000"/>
                  </a:schemeClr>
                </a:solidFill>
                <a:latin typeface="Calibri" panose="020F0502020204030204" pitchFamily="34" charset="0"/>
              </a:rPr>
              <a:t> rise in </a:t>
            </a:r>
            <a:r>
              <a:rPr lang="it-IT" sz="6400" dirty="0" err="1">
                <a:solidFill>
                  <a:schemeClr val="tx1">
                    <a:lumMod val="85000"/>
                    <a:lumOff val="15000"/>
                  </a:schemeClr>
                </a:solidFill>
                <a:latin typeface="Calibri" panose="020F0502020204030204" pitchFamily="34" charset="0"/>
              </a:rPr>
              <a:t>about</a:t>
            </a:r>
            <a:r>
              <a:rPr lang="it-IT" sz="6400" dirty="0">
                <a:solidFill>
                  <a:schemeClr val="tx1">
                    <a:lumMod val="85000"/>
                    <a:lumOff val="15000"/>
                  </a:schemeClr>
                </a:solidFill>
                <a:latin typeface="Calibri" panose="020F0502020204030204" pitchFamily="34" charset="0"/>
              </a:rPr>
              <a:t> 8h. </a:t>
            </a:r>
            <a:r>
              <a:rPr lang="it-IT" sz="6400" dirty="0" err="1">
                <a:solidFill>
                  <a:schemeClr val="tx1">
                    <a:lumMod val="85000"/>
                    <a:lumOff val="15000"/>
                  </a:schemeClr>
                </a:solidFill>
                <a:latin typeface="Calibri" panose="020F0502020204030204" pitchFamily="34" charset="0"/>
              </a:rPr>
              <a:t>If</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is </a:t>
            </a:r>
            <a:r>
              <a:rPr lang="it-IT" sz="6400" dirty="0" err="1">
                <a:solidFill>
                  <a:schemeClr val="tx1">
                    <a:lumMod val="85000"/>
                    <a:lumOff val="15000"/>
                  </a:schemeClr>
                </a:solidFill>
                <a:latin typeface="Calibri" panose="020F0502020204030204" pitchFamily="34" charset="0"/>
              </a:rPr>
              <a:t>between</a:t>
            </a:r>
            <a:r>
              <a:rPr lang="it-IT" sz="6400" dirty="0">
                <a:solidFill>
                  <a:schemeClr val="tx1">
                    <a:lumMod val="85000"/>
                    <a:lumOff val="15000"/>
                  </a:schemeClr>
                </a:solidFill>
                <a:latin typeface="Calibri" panose="020F0502020204030204" pitchFamily="34" charset="0"/>
              </a:rPr>
              <a:t> 15°-20°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will</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need</a:t>
            </a:r>
            <a:r>
              <a:rPr lang="it-IT" sz="6400" dirty="0">
                <a:solidFill>
                  <a:schemeClr val="tx1">
                    <a:lumMod val="85000"/>
                    <a:lumOff val="15000"/>
                  </a:schemeClr>
                </a:solidFill>
                <a:latin typeface="Calibri" panose="020F0502020204030204" pitchFamily="34" charset="0"/>
              </a:rPr>
              <a:t> 12h. </a:t>
            </a:r>
            <a:r>
              <a:rPr lang="it-IT" sz="6400" dirty="0" err="1">
                <a:solidFill>
                  <a:schemeClr val="tx1">
                    <a:lumMod val="85000"/>
                    <a:lumOff val="15000"/>
                  </a:schemeClr>
                </a:solidFill>
                <a:latin typeface="Calibri" panose="020F0502020204030204" pitchFamily="34" charset="0"/>
              </a:rPr>
              <a:t>When</a:t>
            </a:r>
            <a:r>
              <a:rPr lang="it-IT" sz="6400" dirty="0">
                <a:solidFill>
                  <a:schemeClr val="tx1">
                    <a:lumMod val="85000"/>
                    <a:lumOff val="15000"/>
                  </a:schemeClr>
                </a:solidFill>
                <a:latin typeface="Calibri" panose="020F0502020204030204" pitchFamily="34" charset="0"/>
              </a:rPr>
              <a:t> time </a:t>
            </a:r>
            <a:r>
              <a:rPr lang="it-IT" sz="6400" dirty="0" err="1">
                <a:solidFill>
                  <a:schemeClr val="tx1">
                    <a:lumMod val="85000"/>
                    <a:lumOff val="15000"/>
                  </a:schemeClr>
                </a:solidFill>
                <a:latin typeface="Calibri" panose="020F0502020204030204" pitchFamily="34" charset="0"/>
              </a:rPr>
              <a:t>has</a:t>
            </a:r>
            <a:r>
              <a:rPr lang="it-IT" sz="6400" dirty="0">
                <a:solidFill>
                  <a:schemeClr val="tx1">
                    <a:lumMod val="85000"/>
                    <a:lumOff val="15000"/>
                  </a:schemeClr>
                </a:solidFill>
                <a:latin typeface="Calibri" panose="020F0502020204030204" pitchFamily="34" charset="0"/>
              </a:rPr>
              <a:t> come and </a:t>
            </a:r>
            <a:r>
              <a:rPr lang="it-IT" sz="6400" dirty="0" err="1">
                <a:solidFill>
                  <a:schemeClr val="tx1">
                    <a:lumMod val="85000"/>
                    <a:lumOff val="15000"/>
                  </a:schemeClr>
                </a:solidFill>
                <a:latin typeface="Calibri" panose="020F0502020204030204" pitchFamily="34" charset="0"/>
              </a:rPr>
              <a:t>you’ve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noticed</a:t>
            </a:r>
            <a:r>
              <a:rPr lang="it-IT" sz="6400" dirty="0">
                <a:solidFill>
                  <a:schemeClr val="tx1">
                    <a:lumMod val="85000"/>
                    <a:lumOff val="15000"/>
                  </a:schemeClr>
                </a:solidFill>
                <a:latin typeface="Calibri" panose="020F0502020204030204" pitchFamily="34" charset="0"/>
              </a:rPr>
              <a:t> a light </a:t>
            </a:r>
            <a:r>
              <a:rPr lang="it-IT" sz="6400" dirty="0" err="1">
                <a:solidFill>
                  <a:schemeClr val="tx1">
                    <a:lumMod val="85000"/>
                    <a:lumOff val="15000"/>
                  </a:schemeClr>
                </a:solidFill>
                <a:latin typeface="Calibri" panose="020F0502020204030204" pitchFamily="34" charset="0"/>
              </a:rPr>
              <a:t>crust</a:t>
            </a:r>
            <a:r>
              <a:rPr lang="it-IT" sz="6400" dirty="0">
                <a:solidFill>
                  <a:schemeClr val="tx1">
                    <a:lumMod val="85000"/>
                    <a:lumOff val="15000"/>
                  </a:schemeClr>
                </a:solidFill>
                <a:latin typeface="Calibri" panose="020F0502020204030204" pitchFamily="34" charset="0"/>
              </a:rPr>
              <a:t> on the top of </a:t>
            </a:r>
            <a:r>
              <a:rPr lang="it-IT" sz="6400" dirty="0" err="1">
                <a:solidFill>
                  <a:schemeClr val="tx1">
                    <a:lumMod val="85000"/>
                    <a:lumOff val="15000"/>
                  </a:schemeClr>
                </a:solidFill>
                <a:latin typeface="Calibri" panose="020F0502020204030204" pitchFamily="34" charset="0"/>
              </a:rPr>
              <a:t>your</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that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means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that</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rising</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process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has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occurred</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successfully</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Anyway</a:t>
            </a:r>
            <a:r>
              <a:rPr lang="it-IT" sz="6400" dirty="0">
                <a:solidFill>
                  <a:schemeClr val="tx1">
                    <a:lumMod val="85000"/>
                    <a:lumOff val="15000"/>
                  </a:schemeClr>
                </a:solidFill>
                <a:latin typeface="Calibri" panose="020F0502020204030204" pitchFamily="34" charset="0"/>
              </a:rPr>
              <a:t>, to </a:t>
            </a:r>
            <a:r>
              <a:rPr lang="it-IT" sz="6400" dirty="0" err="1">
                <a:solidFill>
                  <a:schemeClr val="tx1">
                    <a:lumMod val="85000"/>
                    <a:lumOff val="15000"/>
                  </a:schemeClr>
                </a:solidFill>
                <a:latin typeface="Calibri" panose="020F0502020204030204" pitchFamily="34" charset="0"/>
              </a:rPr>
              <a:t>make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sure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that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this</a:t>
            </a:r>
            <a:r>
              <a:rPr lang="it-IT" sz="6400" dirty="0">
                <a:solidFill>
                  <a:schemeClr val="tx1">
                    <a:lumMod val="85000"/>
                    <a:lumOff val="15000"/>
                  </a:schemeClr>
                </a:solidFill>
                <a:latin typeface="Calibri" panose="020F0502020204030204" pitchFamily="34" charset="0"/>
              </a:rPr>
              <a:t> is the case, press </a:t>
            </a:r>
            <a:r>
              <a:rPr lang="it-IT" sz="6400" dirty="0" err="1">
                <a:solidFill>
                  <a:schemeClr val="tx1">
                    <a:lumMod val="85000"/>
                    <a:lumOff val="15000"/>
                  </a:schemeClr>
                </a:solidFill>
                <a:latin typeface="Calibri" panose="020F0502020204030204" pitchFamily="34" charset="0"/>
              </a:rPr>
              <a:t>lightly</a:t>
            </a:r>
            <a:r>
              <a:rPr lang="it-IT" sz="6400" dirty="0">
                <a:solidFill>
                  <a:schemeClr val="tx1">
                    <a:lumMod val="85000"/>
                    <a:lumOff val="15000"/>
                  </a:schemeClr>
                </a:solidFill>
                <a:latin typeface="Calibri" panose="020F0502020204030204" pitchFamily="34" charset="0"/>
              </a:rPr>
              <a:t> the top with </a:t>
            </a:r>
            <a:r>
              <a:rPr lang="it-IT" sz="6400" dirty="0" err="1">
                <a:solidFill>
                  <a:schemeClr val="tx1">
                    <a:lumMod val="85000"/>
                    <a:lumOff val="15000"/>
                  </a:schemeClr>
                </a:solidFill>
                <a:latin typeface="Calibri" panose="020F0502020204030204" pitchFamily="34" charset="0"/>
              </a:rPr>
              <a:t>your</a:t>
            </a:r>
            <a:r>
              <a:rPr lang="it-IT" sz="6400" dirty="0">
                <a:solidFill>
                  <a:schemeClr val="tx1">
                    <a:lumMod val="85000"/>
                    <a:lumOff val="15000"/>
                  </a:schemeClr>
                </a:solidFill>
                <a:latin typeface="Calibri" panose="020F0502020204030204" pitchFamily="34" charset="0"/>
              </a:rPr>
              <a:t> finger.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should</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return</a:t>
            </a:r>
            <a:r>
              <a:rPr lang="it-IT" sz="6400" dirty="0">
                <a:solidFill>
                  <a:schemeClr val="tx1">
                    <a:lumMod val="85000"/>
                    <a:lumOff val="15000"/>
                  </a:schemeClr>
                </a:solidFill>
                <a:latin typeface="Calibri" panose="020F0502020204030204" pitchFamily="34" charset="0"/>
              </a:rPr>
              <a:t> to </a:t>
            </a:r>
            <a:r>
              <a:rPr lang="it-IT" sz="6400" dirty="0" err="1">
                <a:solidFill>
                  <a:schemeClr val="tx1">
                    <a:lumMod val="85000"/>
                    <a:lumOff val="15000"/>
                  </a:schemeClr>
                </a:solidFill>
                <a:latin typeface="Calibri" panose="020F0502020204030204" pitchFamily="34" charset="0"/>
              </a:rPr>
              <a:t>its</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initial</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shape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automatically</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Now</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it’s</a:t>
            </a:r>
            <a:r>
              <a:rPr lang="it-IT" sz="6400" dirty="0">
                <a:solidFill>
                  <a:schemeClr val="tx1">
                    <a:lumMod val="85000"/>
                    <a:lumOff val="15000"/>
                  </a:schemeClr>
                </a:solidFill>
                <a:latin typeface="Calibri" panose="020F0502020204030204" pitchFamily="34" charset="0"/>
              </a:rPr>
              <a:t> time to </a:t>
            </a:r>
            <a:r>
              <a:rPr lang="it-IT" sz="6400" dirty="0" err="1">
                <a:solidFill>
                  <a:schemeClr val="tx1">
                    <a:lumMod val="85000"/>
                    <a:lumOff val="15000"/>
                  </a:schemeClr>
                </a:solidFill>
                <a:latin typeface="Calibri" panose="020F0502020204030204" pitchFamily="34" charset="0"/>
              </a:rPr>
              <a:t>bake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your</a:t>
            </a:r>
            <a:r>
              <a:rPr lang="it-IT" sz="6400" dirty="0">
                <a:solidFill>
                  <a:schemeClr val="tx1">
                    <a:lumMod val="85000"/>
                    <a:lumOff val="15000"/>
                  </a:schemeClr>
                </a:solidFill>
                <a:latin typeface="Calibri" panose="020F0502020204030204" pitchFamily="34" charset="0"/>
              </a:rPr>
              <a:t> focaccia. First, </a:t>
            </a:r>
            <a:r>
              <a:rPr lang="it-IT" sz="6400" dirty="0" err="1">
                <a:solidFill>
                  <a:schemeClr val="tx1">
                    <a:lumMod val="85000"/>
                    <a:lumOff val="15000"/>
                  </a:schemeClr>
                </a:solidFill>
                <a:latin typeface="Calibri" panose="020F0502020204030204" pitchFamily="34" charset="0"/>
              </a:rPr>
              <a:t>grease</a:t>
            </a:r>
            <a:r>
              <a:rPr lang="it-IT" sz="6400" dirty="0">
                <a:solidFill>
                  <a:schemeClr val="tx1">
                    <a:lumMod val="85000"/>
                    <a:lumOff val="15000"/>
                  </a:schemeClr>
                </a:solidFill>
                <a:latin typeface="Calibri" panose="020F0502020204030204" pitchFamily="34" charset="0"/>
              </a:rPr>
              <a:t> a 32cm round </a:t>
            </a:r>
            <a:r>
              <a:rPr lang="it-IT" sz="6400" dirty="0" err="1">
                <a:solidFill>
                  <a:schemeClr val="tx1">
                    <a:lumMod val="85000"/>
                    <a:lumOff val="15000"/>
                  </a:schemeClr>
                </a:solidFill>
                <a:latin typeface="Calibri" panose="020F0502020204030204" pitchFamily="34" charset="0"/>
              </a:rPr>
              <a:t>baking</a:t>
            </a:r>
            <a:r>
              <a:rPr lang="it-IT" sz="6400" dirty="0">
                <a:solidFill>
                  <a:schemeClr val="tx1">
                    <a:lumMod val="85000"/>
                    <a:lumOff val="15000"/>
                  </a:schemeClr>
                </a:solidFill>
                <a:latin typeface="Calibri" panose="020F0502020204030204" pitchFamily="34" charset="0"/>
              </a:rPr>
              <a:t> pan with olive </a:t>
            </a:r>
            <a:r>
              <a:rPr lang="it-IT" sz="6400" dirty="0" err="1">
                <a:solidFill>
                  <a:schemeClr val="tx1">
                    <a:lumMod val="85000"/>
                    <a:lumOff val="15000"/>
                  </a:schemeClr>
                </a:solidFill>
                <a:latin typeface="Calibri" panose="020F0502020204030204" pitchFamily="34" charset="0"/>
              </a:rPr>
              <a:t>oil</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place</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in the middle, turn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on </a:t>
            </a:r>
            <a:r>
              <a:rPr lang="it-IT" sz="6400" dirty="0" err="1">
                <a:solidFill>
                  <a:schemeClr val="tx1">
                    <a:lumMod val="85000"/>
                    <a:lumOff val="15000"/>
                  </a:schemeClr>
                </a:solidFill>
                <a:latin typeface="Calibri" panose="020F0502020204030204" pitchFamily="34" charset="0"/>
              </a:rPr>
              <a:t>both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sides</a:t>
            </a:r>
            <a:r>
              <a:rPr lang="it-IT" sz="6400" dirty="0">
                <a:solidFill>
                  <a:schemeClr val="tx1">
                    <a:lumMod val="85000"/>
                    <a:lumOff val="15000"/>
                  </a:schemeClr>
                </a:solidFill>
                <a:latin typeface="Calibri" panose="020F0502020204030204" pitchFamily="34" charset="0"/>
              </a:rPr>
              <a:t> to </a:t>
            </a:r>
            <a:r>
              <a:rPr lang="it-IT" sz="6400" dirty="0" err="1">
                <a:solidFill>
                  <a:schemeClr val="tx1">
                    <a:lumMod val="85000"/>
                    <a:lumOff val="15000"/>
                  </a:schemeClr>
                </a:solidFill>
                <a:latin typeface="Calibri" panose="020F0502020204030204" pitchFamily="34" charset="0"/>
              </a:rPr>
              <a:t>grease</a:t>
            </a:r>
            <a:r>
              <a:rPr lang="it-IT" sz="6400" dirty="0">
                <a:solidFill>
                  <a:schemeClr val="tx1">
                    <a:lumMod val="85000"/>
                    <a:lumOff val="15000"/>
                  </a:schemeClr>
                </a:solidFill>
                <a:latin typeface="Calibri" panose="020F0502020204030204" pitchFamily="34" charset="0"/>
              </a:rPr>
              <a:t> and spread over the base with </a:t>
            </a:r>
            <a:r>
              <a:rPr lang="it-IT" sz="6400" dirty="0" err="1">
                <a:solidFill>
                  <a:schemeClr val="tx1">
                    <a:lumMod val="85000"/>
                    <a:lumOff val="15000"/>
                  </a:schemeClr>
                </a:solidFill>
                <a:latin typeface="Calibri" panose="020F0502020204030204" pitchFamily="34" charset="0"/>
              </a:rPr>
              <a:t>your</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hands</a:t>
            </a:r>
            <a:r>
              <a:rPr lang="it-IT" sz="6400" dirty="0">
                <a:solidFill>
                  <a:schemeClr val="tx1">
                    <a:lumMod val="85000"/>
                    <a:lumOff val="15000"/>
                  </a:schemeClr>
                </a:solidFill>
                <a:latin typeface="Calibri" panose="020F0502020204030204" pitchFamily="34" charset="0"/>
              </a:rPr>
              <a:t> to line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to the base of the </a:t>
            </a:r>
            <a:r>
              <a:rPr lang="it-IT" sz="6400" dirty="0" err="1">
                <a:solidFill>
                  <a:schemeClr val="tx1">
                    <a:lumMod val="85000"/>
                    <a:lumOff val="15000"/>
                  </a:schemeClr>
                </a:solidFill>
                <a:latin typeface="Calibri" panose="020F0502020204030204" pitchFamily="34" charset="0"/>
              </a:rPr>
              <a:t>baking</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tray</a:t>
            </a:r>
            <a:r>
              <a:rPr lang="it-IT" sz="6400" dirty="0">
                <a:solidFill>
                  <a:schemeClr val="tx1">
                    <a:lumMod val="85000"/>
                    <a:lumOff val="15000"/>
                  </a:schemeClr>
                </a:solidFill>
                <a:latin typeface="Calibri" panose="020F0502020204030204" pitchFamily="34" charset="0"/>
              </a:rPr>
              <a:t>. Wash and </a:t>
            </a:r>
            <a:r>
              <a:rPr lang="it-IT" sz="6400" dirty="0" err="1">
                <a:solidFill>
                  <a:schemeClr val="tx1">
                    <a:lumMod val="85000"/>
                    <a:lumOff val="15000"/>
                  </a:schemeClr>
                </a:solidFill>
                <a:latin typeface="Calibri" panose="020F0502020204030204" pitchFamily="34" charset="0"/>
              </a:rPr>
              <a:t>squeeze</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tomatoes</a:t>
            </a:r>
            <a:r>
              <a:rPr lang="it-IT" sz="6400" dirty="0">
                <a:solidFill>
                  <a:schemeClr val="tx1">
                    <a:lumMod val="85000"/>
                    <a:lumOff val="15000"/>
                  </a:schemeClr>
                </a:solidFill>
                <a:latin typeface="Calibri" panose="020F0502020204030204" pitchFamily="34" charset="0"/>
              </a:rPr>
              <a:t> on the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so </a:t>
            </a:r>
            <a:r>
              <a:rPr lang="it-IT" sz="6400" dirty="0" err="1">
                <a:solidFill>
                  <a:schemeClr val="tx1">
                    <a:lumMod val="85000"/>
                    <a:lumOff val="15000"/>
                  </a:schemeClr>
                </a:solidFill>
                <a:latin typeface="Calibri" panose="020F0502020204030204" pitchFamily="34" charset="0"/>
              </a:rPr>
              <a:t>that</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seeds</a:t>
            </a:r>
            <a:r>
              <a:rPr lang="it-IT" sz="6400" dirty="0">
                <a:solidFill>
                  <a:schemeClr val="tx1">
                    <a:lumMod val="85000"/>
                    <a:lumOff val="15000"/>
                  </a:schemeClr>
                </a:solidFill>
                <a:latin typeface="Calibri" panose="020F0502020204030204" pitchFamily="34" charset="0"/>
              </a:rPr>
              <a:t> and water come out and </a:t>
            </a:r>
            <a:r>
              <a:rPr lang="it-IT" sz="6400" dirty="0" err="1">
                <a:solidFill>
                  <a:schemeClr val="tx1">
                    <a:lumMod val="85000"/>
                    <a:lumOff val="15000"/>
                  </a:schemeClr>
                </a:solidFill>
                <a:latin typeface="Calibri" panose="020F0502020204030204" pitchFamily="34" charset="0"/>
              </a:rPr>
              <a:t>arrange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them</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upside</a:t>
            </a:r>
            <a:r>
              <a:rPr lang="it-IT" sz="6400" dirty="0">
                <a:solidFill>
                  <a:schemeClr val="tx1">
                    <a:lumMod val="85000"/>
                    <a:lumOff val="15000"/>
                  </a:schemeClr>
                </a:solidFill>
                <a:latin typeface="Calibri" panose="020F0502020204030204" pitchFamily="34" charset="0"/>
              </a:rPr>
              <a:t> down.  Spread the </a:t>
            </a:r>
            <a:r>
              <a:rPr lang="it-IT" sz="6400" dirty="0" err="1">
                <a:solidFill>
                  <a:schemeClr val="tx1">
                    <a:lumMod val="85000"/>
                    <a:lumOff val="15000"/>
                  </a:schemeClr>
                </a:solidFill>
                <a:latin typeface="Calibri" panose="020F0502020204030204" pitchFamily="34" charset="0"/>
              </a:rPr>
              <a:t>olives</a:t>
            </a:r>
            <a:r>
              <a:rPr lang="it-IT" sz="6400" dirty="0">
                <a:solidFill>
                  <a:schemeClr val="tx1">
                    <a:lumMod val="85000"/>
                    <a:lumOff val="15000"/>
                  </a:schemeClr>
                </a:solidFill>
                <a:latin typeface="Calibri" panose="020F0502020204030204" pitchFamily="34" charset="0"/>
              </a:rPr>
              <a:t> random, </a:t>
            </a:r>
            <a:r>
              <a:rPr lang="it-IT" sz="6400" dirty="0" err="1">
                <a:solidFill>
                  <a:schemeClr val="tx1">
                    <a:lumMod val="85000"/>
                    <a:lumOff val="15000"/>
                  </a:schemeClr>
                </a:solidFill>
                <a:latin typeface="Calibri" panose="020F0502020204030204" pitchFamily="34" charset="0"/>
              </a:rPr>
              <a:t>add</a:t>
            </a:r>
            <a:r>
              <a:rPr lang="it-IT" sz="6400" dirty="0">
                <a:solidFill>
                  <a:schemeClr val="tx1">
                    <a:lumMod val="85000"/>
                    <a:lumOff val="15000"/>
                  </a:schemeClr>
                </a:solidFill>
                <a:latin typeface="Calibri" panose="020F0502020204030204" pitchFamily="34" charset="0"/>
              </a:rPr>
              <a:t> a </a:t>
            </a:r>
            <a:r>
              <a:rPr lang="it-IT" sz="6400" dirty="0" err="1">
                <a:solidFill>
                  <a:schemeClr val="tx1">
                    <a:lumMod val="85000"/>
                    <a:lumOff val="15000"/>
                  </a:schemeClr>
                </a:solidFill>
                <a:latin typeface="Calibri" panose="020F0502020204030204" pitchFamily="34" charset="0"/>
              </a:rPr>
              <a:t>pinch</a:t>
            </a:r>
            <a:r>
              <a:rPr lang="it-IT" sz="6400" dirty="0">
                <a:solidFill>
                  <a:schemeClr val="tx1">
                    <a:lumMod val="85000"/>
                    <a:lumOff val="15000"/>
                  </a:schemeClr>
                </a:solidFill>
                <a:latin typeface="Calibri" panose="020F0502020204030204" pitchFamily="34" charset="0"/>
              </a:rPr>
              <a:t> of </a:t>
            </a:r>
            <a:r>
              <a:rPr lang="it-IT" sz="6400" dirty="0" err="1">
                <a:solidFill>
                  <a:schemeClr val="tx1">
                    <a:lumMod val="85000"/>
                    <a:lumOff val="15000"/>
                  </a:schemeClr>
                </a:solidFill>
                <a:latin typeface="Calibri" panose="020F0502020204030204" pitchFamily="34" charset="0"/>
              </a:rPr>
              <a:t>salt</a:t>
            </a:r>
            <a:r>
              <a:rPr lang="it-IT" sz="6400" dirty="0">
                <a:solidFill>
                  <a:schemeClr val="tx1">
                    <a:lumMod val="85000"/>
                    <a:lumOff val="15000"/>
                  </a:schemeClr>
                </a:solidFill>
                <a:latin typeface="Calibri" panose="020F0502020204030204" pitchFamily="34" charset="0"/>
              </a:rPr>
              <a:t> and </a:t>
            </a:r>
            <a:r>
              <a:rPr lang="it-IT" sz="6400" dirty="0" err="1">
                <a:solidFill>
                  <a:schemeClr val="tx1">
                    <a:lumMod val="85000"/>
                    <a:lumOff val="15000"/>
                  </a:schemeClr>
                </a:solidFill>
                <a:latin typeface="Calibri" panose="020F0502020204030204" pitchFamily="34" charset="0"/>
              </a:rPr>
              <a:t>dried</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oregano</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Repeat</a:t>
            </a:r>
            <a:r>
              <a:rPr lang="it-IT" sz="6400" dirty="0">
                <a:solidFill>
                  <a:schemeClr val="tx1">
                    <a:lumMod val="85000"/>
                    <a:lumOff val="15000"/>
                  </a:schemeClr>
                </a:solidFill>
                <a:latin typeface="Calibri" panose="020F0502020204030204" pitchFamily="34" charset="0"/>
              </a:rPr>
              <a:t> the procedure with the </a:t>
            </a:r>
            <a:r>
              <a:rPr lang="it-IT" sz="6400" dirty="0" err="1">
                <a:solidFill>
                  <a:schemeClr val="tx1">
                    <a:lumMod val="85000"/>
                    <a:lumOff val="15000"/>
                  </a:schemeClr>
                </a:solidFill>
                <a:latin typeface="Calibri" panose="020F0502020204030204" pitchFamily="34" charset="0"/>
              </a:rPr>
              <a:t>other</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dough</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ball</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Preheat</a:t>
            </a:r>
            <a:r>
              <a:rPr lang="it-IT" sz="6400" dirty="0">
                <a:solidFill>
                  <a:schemeClr val="tx1">
                    <a:lumMod val="85000"/>
                    <a:lumOff val="15000"/>
                  </a:schemeClr>
                </a:solidFill>
                <a:latin typeface="Calibri" panose="020F0502020204030204" pitchFamily="34" charset="0"/>
              </a:rPr>
              <a:t> the </a:t>
            </a:r>
            <a:r>
              <a:rPr lang="it-IT" sz="6400" dirty="0" err="1">
                <a:solidFill>
                  <a:schemeClr val="tx1">
                    <a:lumMod val="85000"/>
                    <a:lumOff val="15000"/>
                  </a:schemeClr>
                </a:solidFill>
                <a:latin typeface="Calibri" panose="020F0502020204030204" pitchFamily="34" charset="0"/>
              </a:rPr>
              <a:t>oven</a:t>
            </a:r>
            <a:r>
              <a:rPr lang="it-IT" sz="6400" dirty="0">
                <a:solidFill>
                  <a:schemeClr val="tx1">
                    <a:lumMod val="85000"/>
                    <a:lumOff val="15000"/>
                  </a:schemeClr>
                </a:solidFill>
                <a:latin typeface="Calibri" panose="020F0502020204030204" pitchFamily="34" charset="0"/>
              </a:rPr>
              <a:t> to </a:t>
            </a:r>
            <a:r>
              <a:rPr lang="it-IT" sz="6400" dirty="0" err="1">
                <a:solidFill>
                  <a:schemeClr val="tx1">
                    <a:lumMod val="85000"/>
                    <a:lumOff val="15000"/>
                  </a:schemeClr>
                </a:solidFill>
                <a:latin typeface="Calibri" panose="020F0502020204030204" pitchFamily="34" charset="0"/>
              </a:rPr>
              <a:t>its</a:t>
            </a:r>
            <a:r>
              <a:rPr lang="it-IT" sz="6400" dirty="0">
                <a:solidFill>
                  <a:schemeClr val="tx1">
                    <a:lumMod val="85000"/>
                    <a:lumOff val="15000"/>
                  </a:schemeClr>
                </a:solidFill>
                <a:latin typeface="Calibri" panose="020F0502020204030204" pitchFamily="34" charset="0"/>
              </a:rPr>
              <a:t> maximum temperature, </a:t>
            </a:r>
            <a:r>
              <a:rPr lang="it-IT" sz="6400" dirty="0" err="1">
                <a:solidFill>
                  <a:schemeClr val="tx1">
                    <a:lumMod val="85000"/>
                    <a:lumOff val="15000"/>
                  </a:schemeClr>
                </a:solidFill>
                <a:latin typeface="Calibri" panose="020F0502020204030204" pitchFamily="34" charset="0"/>
              </a:rPr>
              <a:t>bake</a:t>
            </a:r>
            <a:r>
              <a:rPr lang="it-IT" sz="6400" dirty="0">
                <a:solidFill>
                  <a:schemeClr val="tx1">
                    <a:lumMod val="85000"/>
                    <a:lumOff val="15000"/>
                  </a:schemeClr>
                </a:solidFill>
                <a:latin typeface="Calibri" panose="020F0502020204030204" pitchFamily="34" charset="0"/>
              </a:rPr>
              <a:t> for 20mins. to 250°/270°. </a:t>
            </a:r>
            <a:r>
              <a:rPr lang="it-IT" sz="6400" dirty="0" err="1">
                <a:solidFill>
                  <a:schemeClr val="tx1">
                    <a:lumMod val="85000"/>
                    <a:lumOff val="15000"/>
                  </a:schemeClr>
                </a:solidFill>
                <a:latin typeface="Calibri" panose="020F0502020204030204" pitchFamily="34" charset="0"/>
              </a:rPr>
              <a:t>When</a:t>
            </a:r>
            <a:r>
              <a:rPr lang="it-IT" sz="6400" dirty="0">
                <a:solidFill>
                  <a:schemeClr val="tx1">
                    <a:lumMod val="85000"/>
                    <a:lumOff val="15000"/>
                  </a:schemeClr>
                </a:solidFill>
                <a:latin typeface="Calibri" panose="020F0502020204030204" pitchFamily="34" charset="0"/>
              </a:rPr>
              <a:t> ready, the focaccia </a:t>
            </a:r>
            <a:r>
              <a:rPr lang="it-IT" sz="6400" dirty="0" err="1">
                <a:solidFill>
                  <a:schemeClr val="tx1">
                    <a:lumMod val="85000"/>
                    <a:lumOff val="15000"/>
                  </a:schemeClr>
                </a:solidFill>
                <a:latin typeface="Calibri" panose="020F0502020204030204" pitchFamily="34" charset="0"/>
              </a:rPr>
              <a:t>should</a:t>
            </a:r>
            <a:r>
              <a:rPr lang="it-IT" sz="6400" dirty="0">
                <a:solidFill>
                  <a:schemeClr val="tx1">
                    <a:lumMod val="85000"/>
                    <a:lumOff val="15000"/>
                  </a:schemeClr>
                </a:solidFill>
                <a:latin typeface="Calibri" panose="020F0502020204030204" pitchFamily="34" charset="0"/>
              </a:rPr>
              <a:t> be 1-1,50cm high and look </a:t>
            </a:r>
            <a:r>
              <a:rPr lang="it-IT" sz="6400" dirty="0" err="1">
                <a:solidFill>
                  <a:schemeClr val="tx1">
                    <a:lumMod val="85000"/>
                    <a:lumOff val="15000"/>
                  </a:schemeClr>
                </a:solidFill>
                <a:latin typeface="Calibri" panose="020F0502020204030204" pitchFamily="34" charset="0"/>
              </a:rPr>
              <a:t>crunchy</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Let</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it</a:t>
            </a:r>
            <a:r>
              <a:rPr lang="it-IT" sz="6400" dirty="0">
                <a:solidFill>
                  <a:schemeClr val="tx1">
                    <a:lumMod val="85000"/>
                    <a:lumOff val="15000"/>
                  </a:schemeClr>
                </a:solidFill>
                <a:latin typeface="Calibri" panose="020F0502020204030204" pitchFamily="34" charset="0"/>
              </a:rPr>
              <a:t> stand 5mins </a:t>
            </a:r>
            <a:r>
              <a:rPr lang="it-IT" sz="6400" dirty="0" err="1">
                <a:solidFill>
                  <a:schemeClr val="tx1">
                    <a:lumMod val="85000"/>
                    <a:lumOff val="15000"/>
                  </a:schemeClr>
                </a:solidFill>
                <a:latin typeface="Calibri" panose="020F0502020204030204" pitchFamily="34" charset="0"/>
              </a:rPr>
              <a:t>before</a:t>
            </a:r>
            <a:r>
              <a:rPr lang="it-IT" sz="6400" dirty="0">
                <a:solidFill>
                  <a:schemeClr val="tx1">
                    <a:lumMod val="85000"/>
                    <a:lumOff val="15000"/>
                  </a:schemeClr>
                </a:solidFill>
                <a:latin typeface="Calibri" panose="020F0502020204030204" pitchFamily="34" charset="0"/>
              </a:rPr>
              <a:t> </a:t>
            </a:r>
            <a:r>
              <a:rPr lang="it-IT" sz="6400" dirty="0" err="1">
                <a:solidFill>
                  <a:schemeClr val="tx1">
                    <a:lumMod val="85000"/>
                    <a:lumOff val="15000"/>
                  </a:schemeClr>
                </a:solidFill>
                <a:latin typeface="Calibri" panose="020F0502020204030204" pitchFamily="34" charset="0"/>
              </a:rPr>
              <a:t>serving</a:t>
            </a:r>
            <a:r>
              <a:rPr lang="it-IT" sz="6400"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4" name="Segnaposto testo 3"/>
          <p:cNvSpPr>
            <a:spLocks noGrp="1"/>
          </p:cNvSpPr>
          <p:nvPr>
            <p:ph type="body" sz="half" idx="2"/>
          </p:nvPr>
        </p:nvSpPr>
        <p:spPr>
          <a:xfrm>
            <a:off x="8194675" y="4306888"/>
            <a:ext cx="3398838" cy="790575"/>
          </a:xfrm>
        </p:spPr>
        <p:txBody>
          <a:bodyPr rtlCol="0">
            <a:normAutofit lnSpcReduction="10000"/>
          </a:bodyPr>
          <a:lstStyle/>
          <a:p>
            <a:pPr algn="ctr">
              <a:defRPr/>
            </a:pPr>
            <a:r>
              <a:rPr lang="it-IT" sz="4800" b="1" dirty="0"/>
              <a:t>FOCACCIA</a:t>
            </a:r>
          </a:p>
          <a:p>
            <a:pPr algn="ctr">
              <a:defRPr/>
            </a:pPr>
            <a:endParaRPr lang="it-IT" dirty="0"/>
          </a:p>
        </p:txBody>
      </p:sp>
      <p:pic>
        <p:nvPicPr>
          <p:cNvPr id="41989" name="Picture 2" descr="http://www.digioiami.it/ricette/5/Focaccia_Pugli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7025" y="508000"/>
            <a:ext cx="38941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931863"/>
            <a:ext cx="6834188"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261350" y="542925"/>
            <a:ext cx="3382963" cy="1919288"/>
          </a:xfrm>
        </p:spPr>
        <p:txBody>
          <a:bodyPr/>
          <a:lstStyle/>
          <a:p>
            <a:pPr eaLnBrk="1" fontAlgn="auto" hangingPunct="1">
              <a:spcAft>
                <a:spcPts val="0"/>
              </a:spcAft>
              <a:defRPr/>
            </a:pPr>
            <a:r>
              <a:rPr lang="it-IT" sz="4400" b="1" dirty="0" smtClean="0"/>
              <a:t>FIRST COURSES</a:t>
            </a:r>
            <a:endParaRPr lang="it-IT" sz="4400" b="1" dirty="0"/>
          </a:p>
        </p:txBody>
      </p:sp>
      <p:sp>
        <p:nvSpPr>
          <p:cNvPr id="44035" name="Segnaposto contenuto 4"/>
          <p:cNvSpPr>
            <a:spLocks noGrp="1"/>
          </p:cNvSpPr>
          <p:nvPr>
            <p:ph idx="1"/>
          </p:nvPr>
        </p:nvSpPr>
        <p:spPr>
          <a:xfrm>
            <a:off x="1135063" y="762000"/>
            <a:ext cx="6096000" cy="4572000"/>
          </a:xfrm>
        </p:spPr>
        <p:txBody>
          <a:bodyPr/>
          <a:lstStyle/>
          <a:p>
            <a:pPr eaLnBrk="1" hangingPunct="1"/>
            <a:r>
              <a:rPr lang="it-IT" altLang="hu-HU" smtClean="0"/>
              <a:t>FIRST COURSES</a:t>
            </a:r>
          </a:p>
        </p:txBody>
      </p:sp>
      <p:sp>
        <p:nvSpPr>
          <p:cNvPr id="44036" name="Segnaposto testo 5"/>
          <p:cNvSpPr>
            <a:spLocks noGrp="1"/>
          </p:cNvSpPr>
          <p:nvPr>
            <p:ph type="body" sz="half" idx="2"/>
          </p:nvPr>
        </p:nvSpPr>
        <p:spPr>
          <a:xfrm>
            <a:off x="8275638" y="927100"/>
            <a:ext cx="3398837" cy="4711700"/>
          </a:xfrm>
        </p:spPr>
        <p:txBody>
          <a:bodyPr/>
          <a:lstStyle/>
          <a:p>
            <a:pPr fontAlgn="base">
              <a:spcAft>
                <a:spcPct val="0"/>
              </a:spcAft>
            </a:pPr>
            <a:endParaRPr lang="it-IT" altLang="hu-HU" smtClean="0"/>
          </a:p>
        </p:txBody>
      </p:sp>
      <p:pic>
        <p:nvPicPr>
          <p:cNvPr id="44037" name="Picture 2" descr="http://www.soloincucina.altervista.org/jm/images/Pasta%20con%20le%20coz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1711325"/>
            <a:ext cx="47879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61350" y="542925"/>
            <a:ext cx="3382963" cy="1919288"/>
          </a:xfrm>
        </p:spPr>
        <p:txBody>
          <a:bodyPr/>
          <a:lstStyle/>
          <a:p>
            <a:pPr eaLnBrk="1" fontAlgn="auto" hangingPunct="1">
              <a:spcAft>
                <a:spcPts val="0"/>
              </a:spcAft>
              <a:defRPr/>
            </a:pPr>
            <a:endParaRPr lang="it-IT"/>
          </a:p>
        </p:txBody>
      </p:sp>
      <p:sp>
        <p:nvSpPr>
          <p:cNvPr id="45059"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sp>
        <p:nvSpPr>
          <p:cNvPr id="5" name="Segnaposto contenuto 2"/>
          <p:cNvSpPr txBox="1">
            <a:spLocks/>
          </p:cNvSpPr>
          <p:nvPr/>
        </p:nvSpPr>
        <p:spPr>
          <a:xfrm>
            <a:off x="527050" y="896938"/>
            <a:ext cx="6096000" cy="5341937"/>
          </a:xfrm>
          <a:prstGeom prst="rect">
            <a:avLst/>
          </a:prstGeom>
        </p:spPr>
        <p:txBody>
          <a:bodyPr>
            <a:normAutofit fontScale="85000" lnSpcReduction="20000"/>
          </a:bodyPr>
          <a:lstStyle>
            <a:lvl1pPr marL="91440" indent="-91440" algn="l" defTabSz="914400" rtl="0" eaLnBrk="1" latinLnBrk="0" hangingPunct="1">
              <a:lnSpc>
                <a:spcPct val="85000"/>
              </a:lnSpc>
              <a:spcBef>
                <a:spcPts val="1300"/>
              </a:spcBef>
              <a:buFont typeface="Arial" pitchFamily="34" charset="0"/>
              <a:buChar char=" "/>
              <a:defRPr sz="32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8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4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9pPr>
          </a:lstStyle>
          <a:p>
            <a:pPr algn="just">
              <a:defRPr/>
            </a:pPr>
            <a:r>
              <a:rPr lang="it-IT" b="1" dirty="0" smtClean="0">
                <a:latin typeface="Calibri" panose="020F0502020204030204" pitchFamily="34" charset="0"/>
              </a:rPr>
              <a:t>Cooking time</a:t>
            </a:r>
            <a:r>
              <a:rPr lang="it-IT" dirty="0" smtClean="0">
                <a:latin typeface="Calibri" panose="020F0502020204030204" pitchFamily="34" charset="0"/>
              </a:rPr>
              <a:t> : </a:t>
            </a:r>
            <a:r>
              <a:rPr lang="it-IT" dirty="0" err="1" smtClean="0">
                <a:latin typeface="Calibri" panose="020F0502020204030204" pitchFamily="34" charset="0"/>
              </a:rPr>
              <a:t>half</a:t>
            </a:r>
            <a:r>
              <a:rPr lang="it-IT" dirty="0" smtClean="0">
                <a:latin typeface="Calibri" panose="020F0502020204030204" pitchFamily="34" charset="0"/>
              </a:rPr>
              <a:t> an hour</a:t>
            </a:r>
          </a:p>
          <a:p>
            <a:pPr algn="just">
              <a:defRPr/>
            </a:pPr>
            <a:r>
              <a:rPr lang="it-IT" b="1" dirty="0" err="1" smtClean="0">
                <a:latin typeface="Calibri" panose="020F0502020204030204" pitchFamily="34" charset="0"/>
              </a:rPr>
              <a:t>Ingredients</a:t>
            </a:r>
            <a:r>
              <a:rPr lang="it-IT" b="1" dirty="0" smtClean="0">
                <a:latin typeface="Calibri" panose="020F0502020204030204" pitchFamily="34" charset="0"/>
              </a:rPr>
              <a:t>: </a:t>
            </a:r>
            <a:r>
              <a:rPr lang="it-IT" dirty="0" smtClean="0">
                <a:latin typeface="Calibri" panose="020F0502020204030204" pitchFamily="34" charset="0"/>
              </a:rPr>
              <a:t>350g. </a:t>
            </a:r>
            <a:r>
              <a:rPr lang="it-IT" dirty="0" err="1" smtClean="0">
                <a:latin typeface="Calibri" panose="020F0502020204030204" pitchFamily="34" charset="0"/>
              </a:rPr>
              <a:t>rice</a:t>
            </a:r>
            <a:r>
              <a:rPr lang="it-IT" dirty="0" smtClean="0">
                <a:latin typeface="Calibri" panose="020F0502020204030204" pitchFamily="34" charset="0"/>
              </a:rPr>
              <a:t>; 800g. calamari, </a:t>
            </a:r>
            <a:r>
              <a:rPr lang="it-IT" dirty="0" err="1" smtClean="0">
                <a:latin typeface="Calibri" panose="020F0502020204030204" pitchFamily="34" charset="0"/>
              </a:rPr>
              <a:t>squids</a:t>
            </a:r>
            <a:r>
              <a:rPr lang="it-IT" dirty="0" smtClean="0">
                <a:latin typeface="Calibri" panose="020F0502020204030204" pitchFamily="34" charset="0"/>
              </a:rPr>
              <a:t>,  </a:t>
            </a:r>
            <a:r>
              <a:rPr lang="it-IT" dirty="0" err="1" smtClean="0">
                <a:latin typeface="Calibri" panose="020F0502020204030204" pitchFamily="34" charset="0"/>
              </a:rPr>
              <a:t>mussels</a:t>
            </a:r>
            <a:r>
              <a:rPr lang="it-IT" dirty="0" smtClean="0">
                <a:latin typeface="Calibri" panose="020F0502020204030204" pitchFamily="34" charset="0"/>
              </a:rPr>
              <a:t>, </a:t>
            </a:r>
            <a:r>
              <a:rPr lang="it-IT" dirty="0" err="1" smtClean="0">
                <a:latin typeface="Calibri" panose="020F0502020204030204" pitchFamily="34" charset="0"/>
              </a:rPr>
              <a:t>clams</a:t>
            </a:r>
            <a:r>
              <a:rPr lang="it-IT" dirty="0" smtClean="0">
                <a:latin typeface="Calibri" panose="020F0502020204030204" pitchFamily="34" charset="0"/>
              </a:rPr>
              <a:t>, </a:t>
            </a:r>
            <a:r>
              <a:rPr lang="it-IT" dirty="0" err="1" smtClean="0">
                <a:latin typeface="Calibri" panose="020F0502020204030204" pitchFamily="34" charset="0"/>
              </a:rPr>
              <a:t>shrimps</a:t>
            </a:r>
            <a:r>
              <a:rPr lang="it-IT" dirty="0" smtClean="0">
                <a:latin typeface="Calibri" panose="020F0502020204030204" pitchFamily="34" charset="0"/>
              </a:rPr>
              <a:t>, 1 </a:t>
            </a:r>
            <a:r>
              <a:rPr lang="it-IT" dirty="0" err="1" smtClean="0">
                <a:latin typeface="Calibri" panose="020F0502020204030204" pitchFamily="34" charset="0"/>
              </a:rPr>
              <a:t>onion</a:t>
            </a:r>
            <a:r>
              <a:rPr lang="it-IT" dirty="0" smtClean="0">
                <a:latin typeface="Calibri" panose="020F0502020204030204" pitchFamily="34" charset="0"/>
              </a:rPr>
              <a:t>, 1 </a:t>
            </a:r>
            <a:r>
              <a:rPr lang="it-IT" dirty="0" err="1" smtClean="0">
                <a:latin typeface="Calibri" panose="020F0502020204030204" pitchFamily="34" charset="0"/>
              </a:rPr>
              <a:t>garlic</a:t>
            </a:r>
            <a:r>
              <a:rPr lang="it-IT" dirty="0" smtClean="0">
                <a:latin typeface="Calibri" panose="020F0502020204030204" pitchFamily="34" charset="0"/>
              </a:rPr>
              <a:t> </a:t>
            </a:r>
            <a:r>
              <a:rPr lang="it-IT" dirty="0" err="1" smtClean="0">
                <a:latin typeface="Calibri" panose="020F0502020204030204" pitchFamily="34" charset="0"/>
              </a:rPr>
              <a:t>clove</a:t>
            </a:r>
            <a:r>
              <a:rPr lang="it-IT" dirty="0" smtClean="0">
                <a:latin typeface="Calibri" panose="020F0502020204030204" pitchFamily="34" charset="0"/>
              </a:rPr>
              <a:t>, 1glass of </a:t>
            </a:r>
            <a:r>
              <a:rPr lang="it-IT" dirty="0" err="1" smtClean="0">
                <a:latin typeface="Calibri" panose="020F0502020204030204" pitchFamily="34" charset="0"/>
              </a:rPr>
              <a:t>white</a:t>
            </a:r>
            <a:r>
              <a:rPr lang="it-IT" dirty="0" smtClean="0">
                <a:latin typeface="Calibri" panose="020F0502020204030204" pitchFamily="34" charset="0"/>
              </a:rPr>
              <a:t> </a:t>
            </a:r>
            <a:r>
              <a:rPr lang="it-IT" dirty="0" err="1" smtClean="0">
                <a:latin typeface="Calibri" panose="020F0502020204030204" pitchFamily="34" charset="0"/>
              </a:rPr>
              <a:t>wine</a:t>
            </a:r>
            <a:r>
              <a:rPr lang="it-IT" dirty="0" smtClean="0">
                <a:latin typeface="Calibri" panose="020F0502020204030204" pitchFamily="34" charset="0"/>
              </a:rPr>
              <a:t>, 250g.peeled </a:t>
            </a:r>
            <a:r>
              <a:rPr lang="it-IT" dirty="0" err="1" smtClean="0">
                <a:latin typeface="Calibri" panose="020F0502020204030204" pitchFamily="34" charset="0"/>
              </a:rPr>
              <a:t>tomatoes</a:t>
            </a:r>
            <a:r>
              <a:rPr lang="it-IT" dirty="0" smtClean="0">
                <a:latin typeface="Calibri" panose="020F0502020204030204" pitchFamily="34" charset="0"/>
              </a:rPr>
              <a:t>, olive </a:t>
            </a:r>
            <a:r>
              <a:rPr lang="it-IT" dirty="0" err="1" smtClean="0">
                <a:latin typeface="Calibri" panose="020F0502020204030204" pitchFamily="34" charset="0"/>
              </a:rPr>
              <a:t>oil</a:t>
            </a:r>
            <a:r>
              <a:rPr lang="it-IT" dirty="0" smtClean="0">
                <a:latin typeface="Calibri" panose="020F0502020204030204" pitchFamily="34" charset="0"/>
              </a:rPr>
              <a:t>.</a:t>
            </a:r>
          </a:p>
          <a:p>
            <a:pPr algn="just">
              <a:defRPr/>
            </a:pPr>
            <a:r>
              <a:rPr lang="it-IT" b="1" dirty="0" err="1" smtClean="0">
                <a:latin typeface="Calibri" panose="020F0502020204030204" pitchFamily="34" charset="0"/>
              </a:rPr>
              <a:t>Preparation</a:t>
            </a:r>
            <a:r>
              <a:rPr lang="it-IT" b="1" dirty="0" smtClean="0">
                <a:latin typeface="Calibri" panose="020F0502020204030204" pitchFamily="34" charset="0"/>
              </a:rPr>
              <a:t>:</a:t>
            </a:r>
            <a:r>
              <a:rPr lang="it-IT" dirty="0" smtClean="0">
                <a:latin typeface="Calibri" panose="020F0502020204030204" pitchFamily="34" charset="0"/>
              </a:rPr>
              <a:t> </a:t>
            </a:r>
            <a:r>
              <a:rPr lang="it-IT" dirty="0" err="1" smtClean="0">
                <a:latin typeface="Calibri" panose="020F0502020204030204" pitchFamily="34" charset="0"/>
              </a:rPr>
              <a:t>Brown</a:t>
            </a:r>
            <a:r>
              <a:rPr lang="it-IT" dirty="0" smtClean="0">
                <a:latin typeface="Calibri" panose="020F0502020204030204" pitchFamily="34" charset="0"/>
              </a:rPr>
              <a:t> the </a:t>
            </a:r>
            <a:r>
              <a:rPr lang="it-IT" dirty="0" err="1" smtClean="0">
                <a:latin typeface="Calibri" panose="020F0502020204030204" pitchFamily="34" charset="0"/>
              </a:rPr>
              <a:t>ground</a:t>
            </a:r>
            <a:r>
              <a:rPr lang="it-IT" dirty="0" smtClean="0">
                <a:latin typeface="Calibri" panose="020F0502020204030204" pitchFamily="34" charset="0"/>
              </a:rPr>
              <a:t> </a:t>
            </a:r>
            <a:r>
              <a:rPr lang="it-IT" dirty="0" err="1" smtClean="0">
                <a:latin typeface="Calibri" panose="020F0502020204030204" pitchFamily="34" charset="0"/>
              </a:rPr>
              <a:t>onion</a:t>
            </a:r>
            <a:r>
              <a:rPr lang="it-IT" dirty="0" smtClean="0">
                <a:latin typeface="Calibri" panose="020F0502020204030204" pitchFamily="34" charset="0"/>
              </a:rPr>
              <a:t> and the </a:t>
            </a:r>
            <a:r>
              <a:rPr lang="it-IT" dirty="0" err="1" smtClean="0">
                <a:latin typeface="Calibri" panose="020F0502020204030204" pitchFamily="34" charset="0"/>
              </a:rPr>
              <a:t>garlic</a:t>
            </a:r>
            <a:r>
              <a:rPr lang="it-IT" dirty="0" smtClean="0">
                <a:latin typeface="Calibri" panose="020F0502020204030204" pitchFamily="34" charset="0"/>
              </a:rPr>
              <a:t> in hot olive </a:t>
            </a:r>
            <a:r>
              <a:rPr lang="it-IT" dirty="0" err="1" smtClean="0">
                <a:latin typeface="Calibri" panose="020F0502020204030204" pitchFamily="34" charset="0"/>
              </a:rPr>
              <a:t>oil</a:t>
            </a:r>
            <a:r>
              <a:rPr lang="it-IT" dirty="0" smtClean="0">
                <a:latin typeface="Calibri" panose="020F0502020204030204" pitchFamily="34" charset="0"/>
              </a:rPr>
              <a:t>. </a:t>
            </a:r>
            <a:r>
              <a:rPr lang="it-IT" dirty="0" err="1" smtClean="0">
                <a:latin typeface="Calibri" panose="020F0502020204030204" pitchFamily="34" charset="0"/>
              </a:rPr>
              <a:t>Add</a:t>
            </a:r>
            <a:r>
              <a:rPr lang="it-IT" dirty="0" smtClean="0">
                <a:latin typeface="Calibri" panose="020F0502020204030204" pitchFamily="34" charset="0"/>
              </a:rPr>
              <a:t> the </a:t>
            </a:r>
            <a:r>
              <a:rPr lang="it-IT" dirty="0" err="1" smtClean="0">
                <a:latin typeface="Calibri" panose="020F0502020204030204" pitchFamily="34" charset="0"/>
              </a:rPr>
              <a:t>mixed</a:t>
            </a:r>
            <a:r>
              <a:rPr lang="it-IT" dirty="0" smtClean="0">
                <a:latin typeface="Calibri" panose="020F0502020204030204" pitchFamily="34" charset="0"/>
              </a:rPr>
              <a:t> </a:t>
            </a:r>
            <a:r>
              <a:rPr lang="it-IT" dirty="0" err="1" smtClean="0">
                <a:latin typeface="Calibri" panose="020F0502020204030204" pitchFamily="34" charset="0"/>
              </a:rPr>
              <a:t>seafood</a:t>
            </a:r>
            <a:r>
              <a:rPr lang="it-IT" dirty="0" smtClean="0">
                <a:latin typeface="Calibri" panose="020F0502020204030204" pitchFamily="34" charset="0"/>
              </a:rPr>
              <a:t> (calamari and </a:t>
            </a:r>
            <a:r>
              <a:rPr lang="it-IT" dirty="0" err="1" smtClean="0">
                <a:latin typeface="Calibri" panose="020F0502020204030204" pitchFamily="34" charset="0"/>
              </a:rPr>
              <a:t>squid</a:t>
            </a:r>
            <a:r>
              <a:rPr lang="it-IT" dirty="0" smtClean="0">
                <a:latin typeface="Calibri" panose="020F0502020204030204" pitchFamily="34" charset="0"/>
              </a:rPr>
              <a:t> </a:t>
            </a:r>
            <a:r>
              <a:rPr lang="it-IT" dirty="0" err="1" smtClean="0">
                <a:latin typeface="Calibri" panose="020F0502020204030204" pitchFamily="34" charset="0"/>
              </a:rPr>
              <a:t>need</a:t>
            </a:r>
            <a:r>
              <a:rPr lang="it-IT" dirty="0" smtClean="0">
                <a:latin typeface="Calibri" panose="020F0502020204030204" pitchFamily="34" charset="0"/>
              </a:rPr>
              <a:t> to be </a:t>
            </a:r>
            <a:r>
              <a:rPr lang="it-IT" dirty="0" err="1" smtClean="0">
                <a:latin typeface="Calibri" panose="020F0502020204030204" pitchFamily="34" charset="0"/>
              </a:rPr>
              <a:t>sliced</a:t>
            </a:r>
            <a:r>
              <a:rPr lang="it-IT" dirty="0" smtClean="0">
                <a:latin typeface="Calibri" panose="020F0502020204030204" pitchFamily="34" charset="0"/>
              </a:rPr>
              <a:t>) and </a:t>
            </a:r>
            <a:r>
              <a:rPr lang="it-IT" dirty="0" err="1" smtClean="0">
                <a:latin typeface="Calibri" panose="020F0502020204030204" pitchFamily="34" charset="0"/>
              </a:rPr>
              <a:t>fry</a:t>
            </a:r>
            <a:r>
              <a:rPr lang="it-IT" dirty="0" smtClean="0">
                <a:latin typeface="Calibri" panose="020F0502020204030204" pitchFamily="34" charset="0"/>
              </a:rPr>
              <a:t>, </a:t>
            </a:r>
            <a:r>
              <a:rPr lang="it-IT" dirty="0" err="1" smtClean="0">
                <a:latin typeface="Calibri" panose="020F0502020204030204" pitchFamily="34" charset="0"/>
              </a:rPr>
              <a:t>stirring</a:t>
            </a:r>
            <a:r>
              <a:rPr lang="it-IT" dirty="0" smtClean="0">
                <a:latin typeface="Calibri" panose="020F0502020204030204" pitchFamily="34" charset="0"/>
              </a:rPr>
              <a:t> a </a:t>
            </a:r>
            <a:r>
              <a:rPr lang="it-IT" dirty="0" err="1" smtClean="0">
                <a:latin typeface="Calibri" panose="020F0502020204030204" pitchFamily="34" charset="0"/>
              </a:rPr>
              <a:t>few</a:t>
            </a:r>
            <a:r>
              <a:rPr lang="it-IT" dirty="0" smtClean="0">
                <a:latin typeface="Calibri" panose="020F0502020204030204" pitchFamily="34" charset="0"/>
              </a:rPr>
              <a:t> </a:t>
            </a:r>
            <a:r>
              <a:rPr lang="it-IT" dirty="0" err="1" smtClean="0">
                <a:latin typeface="Calibri" panose="020F0502020204030204" pitchFamily="34" charset="0"/>
              </a:rPr>
              <a:t>times</a:t>
            </a:r>
            <a:r>
              <a:rPr lang="it-IT" dirty="0" smtClean="0">
                <a:latin typeface="Calibri" panose="020F0502020204030204" pitchFamily="34" charset="0"/>
              </a:rPr>
              <a:t>. </a:t>
            </a:r>
            <a:r>
              <a:rPr lang="it-IT" dirty="0" err="1" smtClean="0">
                <a:latin typeface="Calibri" panose="020F0502020204030204" pitchFamily="34" charset="0"/>
              </a:rPr>
              <a:t>Add</a:t>
            </a:r>
            <a:r>
              <a:rPr lang="it-IT" dirty="0" smtClean="0">
                <a:latin typeface="Calibri" panose="020F0502020204030204" pitchFamily="34" charset="0"/>
              </a:rPr>
              <a:t> the </a:t>
            </a:r>
            <a:r>
              <a:rPr lang="it-IT" dirty="0" err="1" smtClean="0">
                <a:latin typeface="Calibri" panose="020F0502020204030204" pitchFamily="34" charset="0"/>
              </a:rPr>
              <a:t>wine</a:t>
            </a:r>
            <a:r>
              <a:rPr lang="it-IT" dirty="0" smtClean="0">
                <a:latin typeface="Calibri" panose="020F0502020204030204" pitchFamily="34" charset="0"/>
              </a:rPr>
              <a:t> and </a:t>
            </a:r>
            <a:r>
              <a:rPr lang="it-IT" dirty="0" err="1" smtClean="0">
                <a:latin typeface="Calibri" panose="020F0502020204030204" pitchFamily="34" charset="0"/>
              </a:rPr>
              <a:t>let</a:t>
            </a:r>
            <a:r>
              <a:rPr lang="it-IT" dirty="0" smtClean="0">
                <a:latin typeface="Calibri" panose="020F0502020204030204" pitchFamily="34" charset="0"/>
              </a:rPr>
              <a:t> evaporate. Cook for </a:t>
            </a:r>
            <a:r>
              <a:rPr lang="it-IT" dirty="0" err="1" smtClean="0">
                <a:latin typeface="Calibri" panose="020F0502020204030204" pitchFamily="34" charset="0"/>
              </a:rPr>
              <a:t>about</a:t>
            </a:r>
            <a:r>
              <a:rPr lang="it-IT" dirty="0" smtClean="0">
                <a:latin typeface="Calibri" panose="020F0502020204030204" pitchFamily="34" charset="0"/>
              </a:rPr>
              <a:t> 5/7 minutes. In </a:t>
            </a:r>
            <a:r>
              <a:rPr lang="it-IT" dirty="0" err="1" smtClean="0">
                <a:latin typeface="Calibri" panose="020F0502020204030204" pitchFamily="34" charset="0"/>
              </a:rPr>
              <a:t>another</a:t>
            </a:r>
            <a:r>
              <a:rPr lang="it-IT" dirty="0" smtClean="0">
                <a:latin typeface="Calibri" panose="020F0502020204030204" pitchFamily="34" charset="0"/>
              </a:rPr>
              <a:t> </a:t>
            </a:r>
            <a:r>
              <a:rPr lang="it-IT" dirty="0" err="1" smtClean="0">
                <a:latin typeface="Calibri" panose="020F0502020204030204" pitchFamily="34" charset="0"/>
              </a:rPr>
              <a:t>saucepan</a:t>
            </a:r>
            <a:r>
              <a:rPr lang="it-IT" dirty="0" smtClean="0">
                <a:latin typeface="Calibri" panose="020F0502020204030204" pitchFamily="34" charset="0"/>
              </a:rPr>
              <a:t> </a:t>
            </a:r>
            <a:r>
              <a:rPr lang="it-IT" dirty="0" err="1" smtClean="0">
                <a:latin typeface="Calibri" panose="020F0502020204030204" pitchFamily="34" charset="0"/>
              </a:rPr>
              <a:t>bring</a:t>
            </a:r>
            <a:r>
              <a:rPr lang="it-IT" dirty="0" smtClean="0">
                <a:latin typeface="Calibri" panose="020F0502020204030204" pitchFamily="34" charset="0"/>
              </a:rPr>
              <a:t> 1lt of water to a </a:t>
            </a:r>
            <a:r>
              <a:rPr lang="it-IT" dirty="0" err="1" smtClean="0">
                <a:latin typeface="Calibri" panose="020F0502020204030204" pitchFamily="34" charset="0"/>
              </a:rPr>
              <a:t>boil</a:t>
            </a:r>
            <a:r>
              <a:rPr lang="it-IT" dirty="0" smtClean="0">
                <a:latin typeface="Calibri" panose="020F0502020204030204" pitchFamily="34" charset="0"/>
              </a:rPr>
              <a:t>, </a:t>
            </a:r>
            <a:r>
              <a:rPr lang="it-IT" dirty="0" err="1" smtClean="0">
                <a:latin typeface="Calibri" panose="020F0502020204030204" pitchFamily="34" charset="0"/>
              </a:rPr>
              <a:t>then</a:t>
            </a:r>
            <a:r>
              <a:rPr lang="it-IT" dirty="0" smtClean="0">
                <a:latin typeface="Calibri" panose="020F0502020204030204" pitchFamily="34" charset="0"/>
              </a:rPr>
              <a:t> </a:t>
            </a:r>
            <a:r>
              <a:rPr lang="it-IT" dirty="0" err="1" smtClean="0">
                <a:latin typeface="Calibri" panose="020F0502020204030204" pitchFamily="34" charset="0"/>
              </a:rPr>
              <a:t>add</a:t>
            </a:r>
            <a:r>
              <a:rPr lang="it-IT" dirty="0" smtClean="0">
                <a:latin typeface="Calibri" panose="020F0502020204030204" pitchFamily="34" charset="0"/>
              </a:rPr>
              <a:t> the </a:t>
            </a:r>
            <a:r>
              <a:rPr lang="it-IT" dirty="0" err="1" smtClean="0">
                <a:latin typeface="Calibri" panose="020F0502020204030204" pitchFamily="34" charset="0"/>
              </a:rPr>
              <a:t>fish</a:t>
            </a:r>
            <a:r>
              <a:rPr lang="it-IT" dirty="0" smtClean="0">
                <a:latin typeface="Calibri" panose="020F0502020204030204" pitchFamily="34" charset="0"/>
              </a:rPr>
              <a:t> stock cube and </a:t>
            </a:r>
            <a:r>
              <a:rPr lang="it-IT" dirty="0" err="1" smtClean="0">
                <a:latin typeface="Calibri" panose="020F0502020204030204" pitchFamily="34" charset="0"/>
              </a:rPr>
              <a:t>let</a:t>
            </a:r>
            <a:r>
              <a:rPr lang="it-IT" dirty="0" smtClean="0">
                <a:latin typeface="Calibri" panose="020F0502020204030204" pitchFamily="34" charset="0"/>
              </a:rPr>
              <a:t> </a:t>
            </a:r>
            <a:r>
              <a:rPr lang="it-IT" dirty="0" err="1" smtClean="0">
                <a:latin typeface="Calibri" panose="020F0502020204030204" pitchFamily="34" charset="0"/>
              </a:rPr>
              <a:t>it</a:t>
            </a:r>
            <a:r>
              <a:rPr lang="it-IT" dirty="0" smtClean="0">
                <a:latin typeface="Calibri" panose="020F0502020204030204" pitchFamily="34" charset="0"/>
              </a:rPr>
              <a:t> </a:t>
            </a:r>
            <a:r>
              <a:rPr lang="it-IT" dirty="0" err="1" smtClean="0">
                <a:latin typeface="Calibri" panose="020F0502020204030204" pitchFamily="34" charset="0"/>
              </a:rPr>
              <a:t>melt</a:t>
            </a:r>
            <a:r>
              <a:rPr lang="it-IT" dirty="0" smtClean="0">
                <a:latin typeface="Calibri" panose="020F0502020204030204" pitchFamily="34" charset="0"/>
              </a:rPr>
              <a:t>. </a:t>
            </a:r>
            <a:r>
              <a:rPr lang="it-IT" dirty="0" err="1" smtClean="0">
                <a:latin typeface="Calibri" panose="020F0502020204030204" pitchFamily="34" charset="0"/>
              </a:rPr>
              <a:t>Add</a:t>
            </a:r>
            <a:r>
              <a:rPr lang="it-IT" dirty="0" smtClean="0">
                <a:latin typeface="Calibri" panose="020F0502020204030204" pitchFamily="34" charset="0"/>
              </a:rPr>
              <a:t> the </a:t>
            </a:r>
            <a:r>
              <a:rPr lang="it-IT" dirty="0" err="1" smtClean="0">
                <a:latin typeface="Calibri" panose="020F0502020204030204" pitchFamily="34" charset="0"/>
              </a:rPr>
              <a:t>rice</a:t>
            </a:r>
            <a:r>
              <a:rPr lang="it-IT" dirty="0" smtClean="0">
                <a:latin typeface="Calibri" panose="020F0502020204030204" pitchFamily="34" charset="0"/>
              </a:rPr>
              <a:t> to the </a:t>
            </a:r>
            <a:r>
              <a:rPr lang="it-IT" dirty="0" err="1" smtClean="0">
                <a:latin typeface="Calibri" panose="020F0502020204030204" pitchFamily="34" charset="0"/>
              </a:rPr>
              <a:t>seafood</a:t>
            </a:r>
            <a:r>
              <a:rPr lang="it-IT" dirty="0" smtClean="0">
                <a:latin typeface="Calibri" panose="020F0502020204030204" pitchFamily="34" charset="0"/>
              </a:rPr>
              <a:t>, </a:t>
            </a:r>
            <a:r>
              <a:rPr lang="it-IT" dirty="0" err="1" smtClean="0">
                <a:latin typeface="Calibri" panose="020F0502020204030204" pitchFamily="34" charset="0"/>
              </a:rPr>
              <a:t>stirring</a:t>
            </a:r>
            <a:r>
              <a:rPr lang="it-IT" dirty="0" smtClean="0">
                <a:latin typeface="Calibri" panose="020F0502020204030204" pitchFamily="34" charset="0"/>
              </a:rPr>
              <a:t> for 5 </a:t>
            </a:r>
            <a:r>
              <a:rPr lang="it-IT" dirty="0" err="1" smtClean="0">
                <a:latin typeface="Calibri" panose="020F0502020204030204" pitchFamily="34" charset="0"/>
              </a:rPr>
              <a:t>mins</a:t>
            </a:r>
            <a:r>
              <a:rPr lang="it-IT" dirty="0" smtClean="0">
                <a:latin typeface="Calibri" panose="020F0502020204030204" pitchFamily="34" charset="0"/>
              </a:rPr>
              <a:t>. Join the </a:t>
            </a:r>
            <a:r>
              <a:rPr lang="it-IT" dirty="0" err="1" smtClean="0">
                <a:latin typeface="Calibri" panose="020F0502020204030204" pitchFamily="34" charset="0"/>
              </a:rPr>
              <a:t>tomatoes</a:t>
            </a:r>
            <a:r>
              <a:rPr lang="it-IT" dirty="0" smtClean="0">
                <a:latin typeface="Calibri" panose="020F0502020204030204" pitchFamily="34" charset="0"/>
              </a:rPr>
              <a:t>, </a:t>
            </a:r>
            <a:r>
              <a:rPr lang="it-IT" dirty="0" err="1" smtClean="0">
                <a:latin typeface="Calibri" panose="020F0502020204030204" pitchFamily="34" charset="0"/>
              </a:rPr>
              <a:t>salt</a:t>
            </a:r>
            <a:r>
              <a:rPr lang="it-IT" dirty="0" smtClean="0">
                <a:latin typeface="Calibri" panose="020F0502020204030204" pitchFamily="34" charset="0"/>
              </a:rPr>
              <a:t> and </a:t>
            </a:r>
            <a:r>
              <a:rPr lang="it-IT" dirty="0" err="1" smtClean="0">
                <a:latin typeface="Calibri" panose="020F0502020204030204" pitchFamily="34" charset="0"/>
              </a:rPr>
              <a:t>pepper</a:t>
            </a:r>
            <a:r>
              <a:rPr lang="it-IT" dirty="0" smtClean="0">
                <a:latin typeface="Calibri" panose="020F0502020204030204" pitchFamily="34" charset="0"/>
              </a:rPr>
              <a:t>. Cook for 20mins, </a:t>
            </a:r>
            <a:r>
              <a:rPr lang="it-IT" dirty="0" err="1" smtClean="0">
                <a:latin typeface="Calibri" panose="020F0502020204030204" pitchFamily="34" charset="0"/>
              </a:rPr>
              <a:t>adding</a:t>
            </a:r>
            <a:r>
              <a:rPr lang="it-IT" dirty="0" smtClean="0">
                <a:latin typeface="Calibri" panose="020F0502020204030204" pitchFamily="34" charset="0"/>
              </a:rPr>
              <a:t> </a:t>
            </a:r>
            <a:r>
              <a:rPr lang="it-IT" dirty="0" err="1" smtClean="0">
                <a:latin typeface="Calibri" panose="020F0502020204030204" pitchFamily="34" charset="0"/>
              </a:rPr>
              <a:t>warm</a:t>
            </a:r>
            <a:r>
              <a:rPr lang="it-IT" dirty="0" smtClean="0">
                <a:latin typeface="Calibri" panose="020F0502020204030204" pitchFamily="34" charset="0"/>
              </a:rPr>
              <a:t> water </a:t>
            </a:r>
            <a:r>
              <a:rPr lang="it-IT" dirty="0" err="1" smtClean="0">
                <a:latin typeface="Calibri" panose="020F0502020204030204" pitchFamily="34" charset="0"/>
              </a:rPr>
              <a:t>until</a:t>
            </a:r>
            <a:r>
              <a:rPr lang="it-IT" dirty="0" smtClean="0">
                <a:latin typeface="Calibri" panose="020F0502020204030204" pitchFamily="34" charset="0"/>
              </a:rPr>
              <a:t> </a:t>
            </a:r>
            <a:r>
              <a:rPr lang="it-IT" dirty="0" err="1" smtClean="0">
                <a:latin typeface="Calibri" panose="020F0502020204030204" pitchFamily="34" charset="0"/>
              </a:rPr>
              <a:t>it</a:t>
            </a:r>
            <a:r>
              <a:rPr lang="it-IT" dirty="0" smtClean="0">
                <a:latin typeface="Calibri" panose="020F0502020204030204" pitchFamily="34" charset="0"/>
              </a:rPr>
              <a:t> </a:t>
            </a:r>
            <a:r>
              <a:rPr lang="it-IT" dirty="0" err="1" smtClean="0">
                <a:latin typeface="Calibri" panose="020F0502020204030204" pitchFamily="34" charset="0"/>
              </a:rPr>
              <a:t>reaches</a:t>
            </a:r>
            <a:r>
              <a:rPr lang="it-IT" dirty="0" smtClean="0">
                <a:latin typeface="Calibri" panose="020F0502020204030204" pitchFamily="34" charset="0"/>
              </a:rPr>
              <a:t> the </a:t>
            </a:r>
            <a:r>
              <a:rPr lang="it-IT" dirty="0" err="1" smtClean="0">
                <a:latin typeface="Calibri" panose="020F0502020204030204" pitchFamily="34" charset="0"/>
              </a:rPr>
              <a:t>cooking</a:t>
            </a:r>
            <a:r>
              <a:rPr lang="it-IT" dirty="0" smtClean="0">
                <a:latin typeface="Calibri" panose="020F0502020204030204" pitchFamily="34" charset="0"/>
              </a:rPr>
              <a:t> time. </a:t>
            </a:r>
            <a:r>
              <a:rPr lang="it-IT" dirty="0" err="1" smtClean="0">
                <a:latin typeface="Calibri" panose="020F0502020204030204" pitchFamily="34" charset="0"/>
              </a:rPr>
              <a:t>When</a:t>
            </a:r>
            <a:r>
              <a:rPr lang="it-IT" dirty="0" smtClean="0">
                <a:latin typeface="Calibri" panose="020F0502020204030204" pitchFamily="34" charset="0"/>
              </a:rPr>
              <a:t> ready top with </a:t>
            </a:r>
            <a:r>
              <a:rPr lang="it-IT" dirty="0" err="1" smtClean="0">
                <a:latin typeface="Calibri" panose="020F0502020204030204" pitchFamily="34" charset="0"/>
              </a:rPr>
              <a:t>ground</a:t>
            </a:r>
            <a:r>
              <a:rPr lang="it-IT" dirty="0" smtClean="0">
                <a:latin typeface="Calibri" panose="020F0502020204030204" pitchFamily="34" charset="0"/>
              </a:rPr>
              <a:t> </a:t>
            </a:r>
            <a:r>
              <a:rPr lang="it-IT" dirty="0" err="1" smtClean="0">
                <a:latin typeface="Calibri" panose="020F0502020204030204" pitchFamily="34" charset="0"/>
              </a:rPr>
              <a:t>parsley</a:t>
            </a:r>
            <a:r>
              <a:rPr lang="it-IT" dirty="0" smtClean="0">
                <a:latin typeface="Calibri" panose="020F0502020204030204" pitchFamily="34" charset="0"/>
              </a:rPr>
              <a:t> and serve.</a:t>
            </a:r>
          </a:p>
          <a:p>
            <a:pPr>
              <a:defRPr/>
            </a:pPr>
            <a:endParaRPr lang="it-IT" dirty="0"/>
          </a:p>
        </p:txBody>
      </p:sp>
      <p:sp>
        <p:nvSpPr>
          <p:cNvPr id="45061" name="Segnaposto testo 3"/>
          <p:cNvSpPr txBox="1">
            <a:spLocks/>
          </p:cNvSpPr>
          <p:nvPr/>
        </p:nvSpPr>
        <p:spPr bwMode="auto">
          <a:xfrm>
            <a:off x="8308975" y="3627438"/>
            <a:ext cx="339883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eaLnBrk="0" fontAlgn="base" hangingPunct="0">
              <a:spcBef>
                <a:spcPct val="0"/>
              </a:spcBef>
              <a:spcAft>
                <a:spcPct val="0"/>
              </a:spcAft>
              <a:defRPr>
                <a:solidFill>
                  <a:schemeClr val="tx1"/>
                </a:solidFill>
                <a:latin typeface="Calibri Light" pitchFamily="34" charset="0"/>
              </a:defRPr>
            </a:lvl6pPr>
            <a:lvl7pPr marL="2971800" indent="-228600" eaLnBrk="0" fontAlgn="base" hangingPunct="0">
              <a:spcBef>
                <a:spcPct val="0"/>
              </a:spcBef>
              <a:spcAft>
                <a:spcPct val="0"/>
              </a:spcAft>
              <a:defRPr>
                <a:solidFill>
                  <a:schemeClr val="tx1"/>
                </a:solidFill>
                <a:latin typeface="Calibri Light" pitchFamily="34" charset="0"/>
              </a:defRPr>
            </a:lvl7pPr>
            <a:lvl8pPr marL="3429000" indent="-228600" eaLnBrk="0" fontAlgn="base" hangingPunct="0">
              <a:spcBef>
                <a:spcPct val="0"/>
              </a:spcBef>
              <a:spcAft>
                <a:spcPct val="0"/>
              </a:spcAft>
              <a:defRPr>
                <a:solidFill>
                  <a:schemeClr val="tx1"/>
                </a:solidFill>
                <a:latin typeface="Calibri Light" pitchFamily="34" charset="0"/>
              </a:defRPr>
            </a:lvl8pPr>
            <a:lvl9pPr marL="3886200" indent="-228600" eaLnBrk="0" fontAlgn="base" hangingPunct="0">
              <a:spcBef>
                <a:spcPct val="0"/>
              </a:spcBef>
              <a:spcAft>
                <a:spcPct val="0"/>
              </a:spcAft>
              <a:defRPr>
                <a:solidFill>
                  <a:schemeClr val="tx1"/>
                </a:solidFill>
                <a:latin typeface="Calibri Light" pitchFamily="34" charset="0"/>
              </a:defRPr>
            </a:lvl9pPr>
          </a:lstStyle>
          <a:p>
            <a:pPr algn="ctr" defTabSz="914400" eaLnBrk="1" hangingPunct="1">
              <a:spcBef>
                <a:spcPts val="1200"/>
              </a:spcBef>
            </a:pPr>
            <a:r>
              <a:rPr lang="it-IT" altLang="hu-HU" sz="3600" b="1">
                <a:solidFill>
                  <a:srgbClr val="262626"/>
                </a:solidFill>
              </a:rPr>
              <a:t>RISOTTO </a:t>
            </a:r>
          </a:p>
          <a:p>
            <a:pPr algn="ctr" defTabSz="914400" eaLnBrk="1" hangingPunct="1">
              <a:spcBef>
                <a:spcPts val="1200"/>
              </a:spcBef>
            </a:pPr>
            <a:r>
              <a:rPr lang="it-IT" altLang="hu-HU" sz="3600" b="1">
                <a:solidFill>
                  <a:srgbClr val="262626"/>
                </a:solidFill>
              </a:rPr>
              <a:t>WITH SEAFOOD </a:t>
            </a:r>
            <a:endParaRPr lang="it-IT" altLang="hu-HU" sz="3600">
              <a:solidFill>
                <a:srgbClr val="262626"/>
              </a:solidFill>
            </a:endParaRPr>
          </a:p>
        </p:txBody>
      </p:sp>
      <p:pic>
        <p:nvPicPr>
          <p:cNvPr id="45062" name="Picture 2" descr="http://www.oraviaggiando.it/amministrazione/ristoranti/b-1228923137-f6-risotto-alla-marinara-Maro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441325"/>
            <a:ext cx="373697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83575" y="3717925"/>
            <a:ext cx="3382963" cy="1920875"/>
          </a:xfrm>
        </p:spPr>
        <p:txBody>
          <a:bodyPr/>
          <a:lstStyle/>
          <a:p>
            <a:pPr algn="ctr" eaLnBrk="1" fontAlgn="auto" hangingPunct="1">
              <a:spcAft>
                <a:spcPts val="0"/>
              </a:spcAft>
              <a:defRPr/>
            </a:pPr>
            <a:r>
              <a:rPr lang="it-IT" b="1" dirty="0" smtClean="0"/>
              <a:t>SPAGHETTI  OR LINGUINE WITH MUSSELS </a:t>
            </a:r>
            <a:endParaRPr lang="it-IT" dirty="0"/>
          </a:p>
        </p:txBody>
      </p:sp>
      <p:sp>
        <p:nvSpPr>
          <p:cNvPr id="3" name="Segnaposto contenuto 2"/>
          <p:cNvSpPr>
            <a:spLocks noGrp="1"/>
          </p:cNvSpPr>
          <p:nvPr>
            <p:ph idx="1"/>
          </p:nvPr>
        </p:nvSpPr>
        <p:spPr>
          <a:xfrm>
            <a:off x="622300" y="1358900"/>
            <a:ext cx="6096000" cy="4572000"/>
          </a:xfrm>
        </p:spPr>
        <p:txBody>
          <a:bodyPr rtlCol="0">
            <a:normAutofit fontScale="85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 </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half</a:t>
            </a:r>
            <a:r>
              <a:rPr lang="it-IT" dirty="0">
                <a:solidFill>
                  <a:schemeClr val="tx1">
                    <a:lumMod val="85000"/>
                    <a:lumOff val="15000"/>
                  </a:schemeClr>
                </a:solidFill>
                <a:latin typeface="Calibri" panose="020F0502020204030204" pitchFamily="34" charset="0"/>
              </a:rPr>
              <a:t> an hour</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500gr. spaghetti, 1Kg. </a:t>
            </a:r>
            <a:r>
              <a:rPr lang="it-IT" dirty="0" err="1">
                <a:solidFill>
                  <a:schemeClr val="tx1">
                    <a:lumMod val="85000"/>
                    <a:lumOff val="15000"/>
                  </a:schemeClr>
                </a:solidFill>
                <a:latin typeface="Calibri" panose="020F0502020204030204" pitchFamily="34" charset="0"/>
              </a:rPr>
              <a:t>mussels</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shells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clove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chili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glass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white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Brown</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and the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chili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the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well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washed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mussels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10mins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moderate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mussels</a:t>
            </a:r>
            <a:r>
              <a:rPr lang="it-IT" dirty="0">
                <a:solidFill>
                  <a:schemeClr val="tx1">
                    <a:lumMod val="85000"/>
                    <a:lumOff val="15000"/>
                  </a:schemeClr>
                </a:solidFill>
                <a:latin typeface="Calibri" panose="020F0502020204030204" pitchFamily="34" charset="0"/>
              </a:rPr>
              <a:t> are open pour the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evaporate. Cook 10mins more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the spaghetti in </a:t>
            </a:r>
            <a:r>
              <a:rPr lang="it-IT" dirty="0" err="1">
                <a:solidFill>
                  <a:schemeClr val="tx1">
                    <a:lumMod val="85000"/>
                    <a:lumOff val="15000"/>
                  </a:schemeClr>
                </a:solidFill>
                <a:latin typeface="Calibri" panose="020F0502020204030204" pitchFamily="34" charset="0"/>
              </a:rPr>
              <a:t>salted</a:t>
            </a:r>
            <a:r>
              <a:rPr lang="it-IT" dirty="0">
                <a:solidFill>
                  <a:schemeClr val="tx1">
                    <a:lumMod val="85000"/>
                    <a:lumOff val="15000"/>
                  </a:schemeClr>
                </a:solidFill>
                <a:latin typeface="Calibri" panose="020F0502020204030204" pitchFamily="34" charset="0"/>
              </a:rPr>
              <a:t> water.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spaghetti and mix with the </a:t>
            </a:r>
            <a:r>
              <a:rPr lang="it-IT" dirty="0" err="1">
                <a:solidFill>
                  <a:schemeClr val="tx1">
                    <a:lumMod val="85000"/>
                    <a:lumOff val="15000"/>
                  </a:schemeClr>
                </a:solidFill>
                <a:latin typeface="Calibri" panose="020F0502020204030204" pitchFamily="34" charset="0"/>
              </a:rPr>
              <a:t>mussels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Top with </a:t>
            </a:r>
            <a:r>
              <a:rPr lang="it-IT" dirty="0" err="1">
                <a:solidFill>
                  <a:schemeClr val="tx1">
                    <a:lumMod val="85000"/>
                    <a:lumOff val="15000"/>
                  </a:schemeClr>
                </a:solidFill>
                <a:latin typeface="Calibri" panose="020F0502020204030204" pitchFamily="34" charset="0"/>
              </a:rPr>
              <a:t>ground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little</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serve.</a:t>
            </a:r>
          </a:p>
          <a:p>
            <a:pPr marL="91440" indent="-91440" algn="just"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46084"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46085" name="Picture 2" descr="http://www.soloincucina.altervista.org/jm/images/Pasta%20con%20le%20coz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425" y="350838"/>
            <a:ext cx="3787775"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1513" y="3829050"/>
            <a:ext cx="3382962" cy="1920875"/>
          </a:xfrm>
        </p:spPr>
        <p:txBody>
          <a:bodyPr/>
          <a:lstStyle/>
          <a:p>
            <a:pPr algn="ctr" eaLnBrk="1" fontAlgn="auto" hangingPunct="1">
              <a:spcAft>
                <a:spcPts val="0"/>
              </a:spcAft>
              <a:defRPr/>
            </a:pPr>
            <a:r>
              <a:rPr lang="it-IT" b="1" dirty="0" smtClean="0"/>
              <a:t>RICE WITH MUSSELS AND POTATOES </a:t>
            </a:r>
            <a:r>
              <a:rPr lang="it-IT" dirty="0" smtClean="0"/>
              <a:t/>
            </a:r>
            <a:br>
              <a:rPr lang="it-IT" dirty="0" smtClean="0"/>
            </a:br>
            <a:endParaRPr lang="it-IT" dirty="0"/>
          </a:p>
        </p:txBody>
      </p:sp>
      <p:sp>
        <p:nvSpPr>
          <p:cNvPr id="3" name="Segnaposto contenuto 2"/>
          <p:cNvSpPr>
            <a:spLocks noGrp="1"/>
          </p:cNvSpPr>
          <p:nvPr>
            <p:ph idx="1"/>
          </p:nvPr>
        </p:nvSpPr>
        <p:spPr>
          <a:xfrm>
            <a:off x="566738" y="874713"/>
            <a:ext cx="6096000" cy="5273675"/>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sz="3400" b="1" dirty="0">
                <a:solidFill>
                  <a:schemeClr val="tx1">
                    <a:lumMod val="85000"/>
                    <a:lumOff val="15000"/>
                  </a:schemeClr>
                </a:solidFill>
                <a:latin typeface="Calibri" panose="020F0502020204030204" pitchFamily="34" charset="0"/>
              </a:rPr>
              <a:t>Cooking time</a:t>
            </a:r>
            <a:r>
              <a:rPr lang="it-IT" sz="3400" dirty="0">
                <a:solidFill>
                  <a:schemeClr val="tx1">
                    <a:lumMod val="85000"/>
                    <a:lumOff val="15000"/>
                  </a:schemeClr>
                </a:solidFill>
                <a:latin typeface="Calibri" panose="020F0502020204030204" pitchFamily="34" charset="0"/>
              </a:rPr>
              <a:t>: 1 h.</a:t>
            </a:r>
          </a:p>
          <a:p>
            <a:pPr marL="91440" indent="-91440" algn="just" eaLnBrk="1" fontAlgn="auto" hangingPunct="1">
              <a:spcAft>
                <a:spcPts val="0"/>
              </a:spcAft>
              <a:buFont typeface="Arial" pitchFamily="34" charset="0"/>
              <a:buChar char=" "/>
              <a:defRPr/>
            </a:pPr>
            <a:r>
              <a:rPr lang="it-IT" sz="3400" b="1" dirty="0" err="1">
                <a:solidFill>
                  <a:schemeClr val="tx1">
                    <a:lumMod val="85000"/>
                    <a:lumOff val="15000"/>
                  </a:schemeClr>
                </a:solidFill>
                <a:latin typeface="Calibri" panose="020F0502020204030204" pitchFamily="34" charset="0"/>
              </a:rPr>
              <a:t>Ingredients</a:t>
            </a:r>
            <a:r>
              <a:rPr lang="it-IT" sz="3400" b="1" dirty="0">
                <a:solidFill>
                  <a:schemeClr val="tx1">
                    <a:lumMod val="85000"/>
                    <a:lumOff val="15000"/>
                  </a:schemeClr>
                </a:solidFill>
                <a:latin typeface="Calibri" panose="020F0502020204030204" pitchFamily="34" charset="0"/>
              </a:rPr>
              <a:t>:</a:t>
            </a:r>
            <a:r>
              <a:rPr lang="it-IT" sz="3400" dirty="0">
                <a:solidFill>
                  <a:schemeClr val="tx1">
                    <a:lumMod val="85000"/>
                    <a:lumOff val="15000"/>
                  </a:schemeClr>
                </a:solidFill>
                <a:latin typeface="Calibri" panose="020F0502020204030204" pitchFamily="34" charset="0"/>
              </a:rPr>
              <a:t> 250gr. </a:t>
            </a:r>
            <a:r>
              <a:rPr lang="it-IT" sz="3400" dirty="0" err="1">
                <a:solidFill>
                  <a:schemeClr val="tx1">
                    <a:lumMod val="85000"/>
                    <a:lumOff val="15000"/>
                  </a:schemeClr>
                </a:solidFill>
                <a:latin typeface="Calibri" panose="020F0502020204030204" pitchFamily="34" charset="0"/>
              </a:rPr>
              <a:t>rice</a:t>
            </a:r>
            <a:r>
              <a:rPr lang="it-IT" sz="3400" dirty="0">
                <a:solidFill>
                  <a:schemeClr val="tx1">
                    <a:lumMod val="85000"/>
                    <a:lumOff val="15000"/>
                  </a:schemeClr>
                </a:solidFill>
                <a:latin typeface="Calibri" panose="020F0502020204030204" pitchFamily="34" charset="0"/>
              </a:rPr>
              <a:t>, 1Kg </a:t>
            </a:r>
            <a:r>
              <a:rPr lang="it-IT" sz="3400" dirty="0" err="1">
                <a:solidFill>
                  <a:schemeClr val="tx1">
                    <a:lumMod val="85000"/>
                    <a:lumOff val="15000"/>
                  </a:schemeClr>
                </a:solidFill>
                <a:latin typeface="Calibri" panose="020F0502020204030204" pitchFamily="34" charset="0"/>
              </a:rPr>
              <a:t>mussels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without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shells</a:t>
            </a:r>
            <a:r>
              <a:rPr lang="it-IT" sz="3400" dirty="0">
                <a:solidFill>
                  <a:schemeClr val="tx1">
                    <a:lumMod val="85000"/>
                    <a:lumOff val="15000"/>
                  </a:schemeClr>
                </a:solidFill>
                <a:latin typeface="Calibri" panose="020F0502020204030204" pitchFamily="34" charset="0"/>
              </a:rPr>
              <a:t>, 5 </a:t>
            </a:r>
            <a:r>
              <a:rPr lang="it-IT" sz="3400" dirty="0" err="1">
                <a:solidFill>
                  <a:schemeClr val="tx1">
                    <a:lumMod val="85000"/>
                    <a:lumOff val="15000"/>
                  </a:schemeClr>
                </a:solidFill>
                <a:latin typeface="Calibri" panose="020F0502020204030204" pitchFamily="34" charset="0"/>
              </a:rPr>
              <a:t>potatoes</a:t>
            </a:r>
            <a:r>
              <a:rPr lang="it-IT" sz="3400" dirty="0">
                <a:solidFill>
                  <a:schemeClr val="tx1">
                    <a:lumMod val="85000"/>
                    <a:lumOff val="15000"/>
                  </a:schemeClr>
                </a:solidFill>
                <a:latin typeface="Calibri" panose="020F0502020204030204" pitchFamily="34" charset="0"/>
              </a:rPr>
              <a:t>, 4 </a:t>
            </a:r>
            <a:r>
              <a:rPr lang="it-IT" sz="3400" dirty="0" err="1">
                <a:solidFill>
                  <a:schemeClr val="tx1">
                    <a:lumMod val="85000"/>
                    <a:lumOff val="15000"/>
                  </a:schemeClr>
                </a:solidFill>
                <a:latin typeface="Calibri" panose="020F0502020204030204" pitchFamily="34" charset="0"/>
              </a:rPr>
              <a:t>red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tomatoes</a:t>
            </a:r>
            <a:r>
              <a:rPr lang="it-IT" sz="3400" dirty="0">
                <a:solidFill>
                  <a:schemeClr val="tx1">
                    <a:lumMod val="85000"/>
                    <a:lumOff val="15000"/>
                  </a:schemeClr>
                </a:solidFill>
                <a:latin typeface="Calibri" panose="020F0502020204030204" pitchFamily="34" charset="0"/>
              </a:rPr>
              <a:t>, 1 </a:t>
            </a:r>
            <a:r>
              <a:rPr lang="it-IT" sz="3400" dirty="0" err="1">
                <a:solidFill>
                  <a:schemeClr val="tx1">
                    <a:lumMod val="85000"/>
                    <a:lumOff val="15000"/>
                  </a:schemeClr>
                </a:solidFill>
                <a:latin typeface="Calibri" panose="020F0502020204030204" pitchFamily="34" charset="0"/>
              </a:rPr>
              <a:t>garlic</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clove</a:t>
            </a:r>
            <a:r>
              <a:rPr lang="it-IT" sz="3400" dirty="0">
                <a:solidFill>
                  <a:schemeClr val="tx1">
                    <a:lumMod val="85000"/>
                    <a:lumOff val="15000"/>
                  </a:schemeClr>
                </a:solidFill>
                <a:latin typeface="Calibri" panose="020F0502020204030204" pitchFamily="34" charset="0"/>
              </a:rPr>
              <a:t>, 1 small </a:t>
            </a:r>
            <a:r>
              <a:rPr lang="it-IT" sz="3400" dirty="0" err="1">
                <a:solidFill>
                  <a:schemeClr val="tx1">
                    <a:lumMod val="85000"/>
                    <a:lumOff val="15000"/>
                  </a:schemeClr>
                </a:solidFill>
                <a:latin typeface="Calibri" panose="020F0502020204030204" pitchFamily="34" charset="0"/>
              </a:rPr>
              <a:t>onion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salt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pepper</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parsley</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grated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parmesan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cheese</a:t>
            </a:r>
            <a:r>
              <a:rPr lang="it-IT" sz="3400" dirty="0">
                <a:solidFill>
                  <a:schemeClr val="tx1">
                    <a:lumMod val="85000"/>
                    <a:lumOff val="15000"/>
                  </a:schemeClr>
                </a:solidFill>
                <a:latin typeface="Calibri" panose="020F0502020204030204" pitchFamily="34" charset="0"/>
              </a:rPr>
              <a:t>, 1 </a:t>
            </a:r>
            <a:r>
              <a:rPr lang="it-IT" sz="3400" dirty="0" err="1">
                <a:solidFill>
                  <a:schemeClr val="tx1">
                    <a:lumMod val="85000"/>
                    <a:lumOff val="15000"/>
                  </a:schemeClr>
                </a:solidFill>
                <a:latin typeface="Calibri" panose="020F0502020204030204" pitchFamily="34" charset="0"/>
              </a:rPr>
              <a:t>level</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tablespoon</a:t>
            </a:r>
            <a:r>
              <a:rPr lang="it-IT" sz="3400" dirty="0">
                <a:solidFill>
                  <a:schemeClr val="tx1">
                    <a:lumMod val="85000"/>
                    <a:lumOff val="15000"/>
                  </a:schemeClr>
                </a:solidFill>
                <a:latin typeface="Calibri" panose="020F0502020204030204" pitchFamily="34" charset="0"/>
              </a:rPr>
              <a:t> olive </a:t>
            </a:r>
            <a:r>
              <a:rPr lang="it-IT" sz="3400" dirty="0" err="1">
                <a:solidFill>
                  <a:schemeClr val="tx1">
                    <a:lumMod val="85000"/>
                    <a:lumOff val="15000"/>
                  </a:schemeClr>
                </a:solidFill>
                <a:latin typeface="Calibri" panose="020F0502020204030204" pitchFamily="34" charset="0"/>
              </a:rPr>
              <a:t>oil</a:t>
            </a:r>
            <a:r>
              <a:rPr lang="it-IT" sz="34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sz="3400" b="1" dirty="0" err="1">
                <a:solidFill>
                  <a:schemeClr val="tx1">
                    <a:lumMod val="85000"/>
                    <a:lumOff val="15000"/>
                  </a:schemeClr>
                </a:solidFill>
                <a:latin typeface="Calibri" panose="020F0502020204030204" pitchFamily="34" charset="0"/>
              </a:rPr>
              <a:t>Preparation</a:t>
            </a:r>
            <a:r>
              <a:rPr lang="it-IT" sz="3400" b="1" dirty="0">
                <a:solidFill>
                  <a:schemeClr val="tx1">
                    <a:lumMod val="85000"/>
                    <a:lumOff val="15000"/>
                  </a:schemeClr>
                </a:solidFill>
                <a:latin typeface="Calibri" panose="020F0502020204030204" pitchFamily="34" charset="0"/>
              </a:rPr>
              <a: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cut</a:t>
            </a:r>
            <a:r>
              <a:rPr lang="it-IT" sz="3400" dirty="0">
                <a:solidFill>
                  <a:schemeClr val="tx1">
                    <a:lumMod val="85000"/>
                    <a:lumOff val="15000"/>
                  </a:schemeClr>
                </a:solidFill>
                <a:latin typeface="Calibri" panose="020F0502020204030204" pitchFamily="34" charset="0"/>
              </a:rPr>
              <a:t> the </a:t>
            </a:r>
            <a:r>
              <a:rPr lang="it-IT" sz="3400" dirty="0" err="1">
                <a:solidFill>
                  <a:schemeClr val="tx1">
                    <a:lumMod val="85000"/>
                    <a:lumOff val="15000"/>
                  </a:schemeClr>
                </a:solidFill>
                <a:latin typeface="Calibri" panose="020F0502020204030204" pitchFamily="34" charset="0"/>
              </a:rPr>
              <a:t>potatoes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into</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slices</a:t>
            </a:r>
            <a:r>
              <a:rPr lang="it-IT" sz="3400" dirty="0">
                <a:solidFill>
                  <a:schemeClr val="tx1">
                    <a:lumMod val="85000"/>
                    <a:lumOff val="15000"/>
                  </a:schemeClr>
                </a:solidFill>
                <a:latin typeface="Calibri" panose="020F0502020204030204" pitchFamily="34" charset="0"/>
              </a:rPr>
              <a:t> and </a:t>
            </a:r>
            <a:r>
              <a:rPr lang="it-IT" sz="3400" dirty="0" err="1">
                <a:solidFill>
                  <a:schemeClr val="tx1">
                    <a:lumMod val="85000"/>
                    <a:lumOff val="15000"/>
                  </a:schemeClr>
                </a:solidFill>
                <a:latin typeface="Calibri" panose="020F0502020204030204" pitchFamily="34" charset="0"/>
              </a:rPr>
              <a:t>place</a:t>
            </a:r>
            <a:r>
              <a:rPr lang="it-IT" sz="3400" dirty="0">
                <a:solidFill>
                  <a:schemeClr val="tx1">
                    <a:lumMod val="85000"/>
                    <a:lumOff val="15000"/>
                  </a:schemeClr>
                </a:solidFill>
                <a:latin typeface="Calibri" panose="020F0502020204030204" pitchFamily="34" charset="0"/>
              </a:rPr>
              <a:t>  some of </a:t>
            </a:r>
            <a:r>
              <a:rPr lang="it-IT" sz="3400" dirty="0" err="1">
                <a:solidFill>
                  <a:schemeClr val="tx1">
                    <a:lumMod val="85000"/>
                    <a:lumOff val="15000"/>
                  </a:schemeClr>
                </a:solidFill>
                <a:latin typeface="Calibri" panose="020F0502020204030204" pitchFamily="34" charset="0"/>
              </a:rPr>
              <a:t>them</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into</a:t>
            </a:r>
            <a:r>
              <a:rPr lang="it-IT" sz="3400" dirty="0">
                <a:solidFill>
                  <a:schemeClr val="tx1">
                    <a:lumMod val="85000"/>
                    <a:lumOff val="15000"/>
                  </a:schemeClr>
                </a:solidFill>
                <a:latin typeface="Calibri" panose="020F0502020204030204" pitchFamily="34" charset="0"/>
              </a:rPr>
              <a:t> a </a:t>
            </a:r>
            <a:r>
              <a:rPr lang="it-IT" sz="3400" dirty="0" err="1">
                <a:solidFill>
                  <a:schemeClr val="tx1">
                    <a:lumMod val="85000"/>
                    <a:lumOff val="15000"/>
                  </a:schemeClr>
                </a:solidFill>
                <a:latin typeface="Calibri" panose="020F0502020204030204" pitchFamily="34" charset="0"/>
              </a:rPr>
              <a:t>baking</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tray</a:t>
            </a:r>
            <a:r>
              <a:rPr lang="it-IT" sz="3400" dirty="0">
                <a:solidFill>
                  <a:schemeClr val="tx1">
                    <a:lumMod val="85000"/>
                    <a:lumOff val="15000"/>
                  </a:schemeClr>
                </a:solidFill>
                <a:latin typeface="Calibri" panose="020F0502020204030204" pitchFamily="34" charset="0"/>
              </a:rPr>
              <a:t> and season with </a:t>
            </a:r>
            <a:r>
              <a:rPr lang="it-IT" sz="3400" dirty="0" err="1">
                <a:solidFill>
                  <a:schemeClr val="tx1">
                    <a:lumMod val="85000"/>
                    <a:lumOff val="15000"/>
                  </a:schemeClr>
                </a:solidFill>
                <a:latin typeface="Calibri" panose="020F0502020204030204" pitchFamily="34" charset="0"/>
              </a:rPr>
              <a:t>salt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grated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parmesan</a:t>
            </a:r>
            <a:r>
              <a:rPr lang="it-IT" sz="3400" dirty="0">
                <a:solidFill>
                  <a:schemeClr val="tx1">
                    <a:lumMod val="85000"/>
                    <a:lumOff val="15000"/>
                  </a:schemeClr>
                </a:solidFill>
                <a:latin typeface="Calibri" panose="020F0502020204030204" pitchFamily="34" charset="0"/>
              </a:rPr>
              <a:t> and 2 </a:t>
            </a:r>
            <a:r>
              <a:rPr lang="it-IT" sz="3400" dirty="0" err="1">
                <a:solidFill>
                  <a:schemeClr val="tx1">
                    <a:lumMod val="85000"/>
                    <a:lumOff val="15000"/>
                  </a:schemeClr>
                </a:solidFill>
                <a:latin typeface="Calibri" panose="020F0502020204030204" pitchFamily="34" charset="0"/>
              </a:rPr>
              <a:t>chopped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tomatoes</a:t>
            </a:r>
            <a:r>
              <a:rPr lang="it-IT" sz="3400" dirty="0">
                <a:solidFill>
                  <a:schemeClr val="tx1">
                    <a:lumMod val="85000"/>
                    <a:lumOff val="15000"/>
                  </a:schemeClr>
                </a:solidFill>
                <a:latin typeface="Calibri" panose="020F0502020204030204" pitchFamily="34" charset="0"/>
              </a:rPr>
              <a:t>. Cover with a </a:t>
            </a:r>
            <a:r>
              <a:rPr lang="it-IT" sz="3400" dirty="0" err="1">
                <a:solidFill>
                  <a:schemeClr val="tx1">
                    <a:lumMod val="85000"/>
                    <a:lumOff val="15000"/>
                  </a:schemeClr>
                </a:solidFill>
                <a:latin typeface="Calibri" panose="020F0502020204030204" pitchFamily="34" charset="0"/>
              </a:rPr>
              <a:t>layer</a:t>
            </a:r>
            <a:r>
              <a:rPr lang="it-IT" sz="3400" dirty="0">
                <a:solidFill>
                  <a:schemeClr val="tx1">
                    <a:lumMod val="85000"/>
                    <a:lumOff val="15000"/>
                  </a:schemeClr>
                </a:solidFill>
                <a:latin typeface="Calibri" panose="020F0502020204030204" pitchFamily="34" charset="0"/>
              </a:rPr>
              <a:t> of </a:t>
            </a:r>
            <a:r>
              <a:rPr lang="it-IT" sz="3400" dirty="0" err="1">
                <a:solidFill>
                  <a:schemeClr val="tx1">
                    <a:lumMod val="85000"/>
                    <a:lumOff val="15000"/>
                  </a:schemeClr>
                </a:solidFill>
                <a:latin typeface="Calibri" panose="020F0502020204030204" pitchFamily="34" charset="0"/>
              </a:rPr>
              <a:t>mussels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previously</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well</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washed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add</a:t>
            </a:r>
            <a:r>
              <a:rPr lang="it-IT" sz="3400" dirty="0">
                <a:solidFill>
                  <a:schemeClr val="tx1">
                    <a:lumMod val="85000"/>
                    <a:lumOff val="15000"/>
                  </a:schemeClr>
                </a:solidFill>
                <a:latin typeface="Calibri" panose="020F0502020204030204" pitchFamily="34" charset="0"/>
              </a:rPr>
              <a:t> the </a:t>
            </a:r>
            <a:r>
              <a:rPr lang="it-IT" sz="3400" dirty="0" err="1">
                <a:solidFill>
                  <a:schemeClr val="tx1">
                    <a:lumMod val="85000"/>
                    <a:lumOff val="15000"/>
                  </a:schemeClr>
                </a:solidFill>
                <a:latin typeface="Calibri" panose="020F0502020204030204" pitchFamily="34" charset="0"/>
              </a:rPr>
              <a:t>rice</a:t>
            </a:r>
            <a:r>
              <a:rPr lang="it-IT" sz="3400" dirty="0">
                <a:solidFill>
                  <a:schemeClr val="tx1">
                    <a:lumMod val="85000"/>
                    <a:lumOff val="15000"/>
                  </a:schemeClr>
                </a:solidFill>
                <a:latin typeface="Calibri" panose="020F0502020204030204" pitchFamily="34" charset="0"/>
              </a:rPr>
              <a:t> and season with </a:t>
            </a:r>
            <a:r>
              <a:rPr lang="it-IT" sz="3400" dirty="0" err="1">
                <a:solidFill>
                  <a:schemeClr val="tx1">
                    <a:lumMod val="85000"/>
                    <a:lumOff val="15000"/>
                  </a:schemeClr>
                </a:solidFill>
                <a:latin typeface="Calibri" panose="020F0502020204030204" pitchFamily="34" charset="0"/>
              </a:rPr>
              <a:t>salt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parmesan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cheese</a:t>
            </a:r>
            <a:r>
              <a:rPr lang="it-IT" sz="3400" dirty="0">
                <a:solidFill>
                  <a:schemeClr val="tx1">
                    <a:lumMod val="85000"/>
                    <a:lumOff val="15000"/>
                  </a:schemeClr>
                </a:solidFill>
                <a:latin typeface="Calibri" panose="020F0502020204030204" pitchFamily="34" charset="0"/>
              </a:rPr>
              <a:t>, 2 more </a:t>
            </a:r>
            <a:r>
              <a:rPr lang="it-IT" sz="3400" dirty="0" err="1">
                <a:solidFill>
                  <a:schemeClr val="tx1">
                    <a:lumMod val="85000"/>
                    <a:lumOff val="15000"/>
                  </a:schemeClr>
                </a:solidFill>
                <a:latin typeface="Calibri" panose="020F0502020204030204" pitchFamily="34" charset="0"/>
              </a:rPr>
              <a:t>chopped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tomatoes</a:t>
            </a:r>
            <a:r>
              <a:rPr lang="it-IT" sz="3400" dirty="0">
                <a:solidFill>
                  <a:schemeClr val="tx1">
                    <a:lumMod val="85000"/>
                    <a:lumOff val="15000"/>
                  </a:schemeClr>
                </a:solidFill>
                <a:latin typeface="Calibri" panose="020F0502020204030204" pitchFamily="34" charset="0"/>
              </a:rPr>
              <a:t>, olive </a:t>
            </a:r>
            <a:r>
              <a:rPr lang="it-IT" sz="3400" dirty="0" err="1">
                <a:solidFill>
                  <a:schemeClr val="tx1">
                    <a:lumMod val="85000"/>
                    <a:lumOff val="15000"/>
                  </a:schemeClr>
                </a:solidFill>
                <a:latin typeface="Calibri" panose="020F0502020204030204" pitchFamily="34" charset="0"/>
              </a:rPr>
              <a:t>oil</a:t>
            </a:r>
            <a:r>
              <a:rPr lang="it-IT" sz="3400" dirty="0">
                <a:solidFill>
                  <a:schemeClr val="tx1">
                    <a:lumMod val="85000"/>
                    <a:lumOff val="15000"/>
                  </a:schemeClr>
                </a:solidFill>
                <a:latin typeface="Calibri" panose="020F0502020204030204" pitchFamily="34" charset="0"/>
              </a:rPr>
              <a:t>. Cover with </a:t>
            </a:r>
            <a:r>
              <a:rPr lang="it-IT" sz="3400" dirty="0" err="1">
                <a:solidFill>
                  <a:schemeClr val="tx1">
                    <a:lumMod val="85000"/>
                    <a:lumOff val="15000"/>
                  </a:schemeClr>
                </a:solidFill>
                <a:latin typeface="Calibri" panose="020F0502020204030204" pitchFamily="34" charset="0"/>
              </a:rPr>
              <a:t>another</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layer</a:t>
            </a:r>
            <a:r>
              <a:rPr lang="it-IT" sz="3400" dirty="0">
                <a:solidFill>
                  <a:schemeClr val="tx1">
                    <a:lumMod val="85000"/>
                    <a:lumOff val="15000"/>
                  </a:schemeClr>
                </a:solidFill>
                <a:latin typeface="Calibri" panose="020F0502020204030204" pitchFamily="34" charset="0"/>
              </a:rPr>
              <a:t> of the </a:t>
            </a:r>
            <a:r>
              <a:rPr lang="it-IT" sz="3400" dirty="0" err="1">
                <a:solidFill>
                  <a:schemeClr val="tx1">
                    <a:lumMod val="85000"/>
                    <a:lumOff val="15000"/>
                  </a:schemeClr>
                </a:solidFill>
                <a:latin typeface="Calibri" panose="020F0502020204030204" pitchFamily="34" charset="0"/>
              </a:rPr>
              <a:t>remaining</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sliced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potatoes</a:t>
            </a:r>
            <a:r>
              <a:rPr lang="it-IT" sz="3400" dirty="0">
                <a:solidFill>
                  <a:schemeClr val="tx1">
                    <a:lumMod val="85000"/>
                    <a:lumOff val="15000"/>
                  </a:schemeClr>
                </a:solidFill>
                <a:latin typeface="Calibri" panose="020F0502020204030204" pitchFamily="34" charset="0"/>
              </a:rPr>
              <a:t> and season </a:t>
            </a:r>
            <a:r>
              <a:rPr lang="it-IT" sz="3400" dirty="0" err="1">
                <a:solidFill>
                  <a:schemeClr val="tx1">
                    <a:lumMod val="85000"/>
                    <a:lumOff val="15000"/>
                  </a:schemeClr>
                </a:solidFill>
                <a:latin typeface="Calibri" panose="020F0502020204030204" pitchFamily="34" charset="0"/>
              </a:rPr>
              <a:t>again</a:t>
            </a:r>
            <a:r>
              <a:rPr lang="it-IT" sz="3400" dirty="0">
                <a:solidFill>
                  <a:schemeClr val="tx1">
                    <a:lumMod val="85000"/>
                    <a:lumOff val="15000"/>
                  </a:schemeClr>
                </a:solidFill>
                <a:latin typeface="Calibri" panose="020F0502020204030204" pitchFamily="34" charset="0"/>
              </a:rPr>
              <a:t> with </a:t>
            </a:r>
            <a:r>
              <a:rPr lang="it-IT" sz="3400" dirty="0" err="1">
                <a:solidFill>
                  <a:schemeClr val="tx1">
                    <a:lumMod val="85000"/>
                    <a:lumOff val="15000"/>
                  </a:schemeClr>
                </a:solidFill>
                <a:latin typeface="Calibri" panose="020F0502020204030204" pitchFamily="34" charset="0"/>
              </a:rPr>
              <a:t>salt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oil</a:t>
            </a:r>
            <a:r>
              <a:rPr lang="it-IT" sz="3400" dirty="0">
                <a:solidFill>
                  <a:schemeClr val="tx1">
                    <a:lumMod val="85000"/>
                    <a:lumOff val="15000"/>
                  </a:schemeClr>
                </a:solidFill>
                <a:latin typeface="Calibri" panose="020F0502020204030204" pitchFamily="34" charset="0"/>
              </a:rPr>
              <a:t> and </a:t>
            </a:r>
            <a:r>
              <a:rPr lang="it-IT" sz="3400" dirty="0" err="1">
                <a:solidFill>
                  <a:schemeClr val="tx1">
                    <a:lumMod val="85000"/>
                    <a:lumOff val="15000"/>
                  </a:schemeClr>
                </a:solidFill>
                <a:latin typeface="Calibri" panose="020F0502020204030204" pitchFamily="34" charset="0"/>
              </a:rPr>
              <a:t>parmesan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cheese</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then</a:t>
            </a:r>
            <a:r>
              <a:rPr lang="it-IT" sz="3400" dirty="0">
                <a:solidFill>
                  <a:schemeClr val="tx1">
                    <a:lumMod val="85000"/>
                    <a:lumOff val="15000"/>
                  </a:schemeClr>
                </a:solidFill>
                <a:latin typeface="Calibri" panose="020F0502020204030204" pitchFamily="34" charset="0"/>
              </a:rPr>
              <a:t> cover the </a:t>
            </a:r>
            <a:r>
              <a:rPr lang="it-IT" sz="3400" dirty="0" err="1">
                <a:solidFill>
                  <a:schemeClr val="tx1">
                    <a:lumMod val="85000"/>
                    <a:lumOff val="15000"/>
                  </a:schemeClr>
                </a:solidFill>
                <a:latin typeface="Calibri" panose="020F0502020204030204" pitchFamily="34" charset="0"/>
              </a:rPr>
              <a:t>whole</a:t>
            </a:r>
            <a:r>
              <a:rPr lang="it-IT" sz="3400" dirty="0">
                <a:solidFill>
                  <a:schemeClr val="tx1">
                    <a:lumMod val="85000"/>
                    <a:lumOff val="15000"/>
                  </a:schemeClr>
                </a:solidFill>
                <a:latin typeface="Calibri" panose="020F0502020204030204" pitchFamily="34" charset="0"/>
              </a:rPr>
              <a:t> with water. </a:t>
            </a:r>
            <a:r>
              <a:rPr lang="it-IT" sz="3400" dirty="0" err="1">
                <a:solidFill>
                  <a:schemeClr val="tx1">
                    <a:lumMod val="85000"/>
                    <a:lumOff val="15000"/>
                  </a:schemeClr>
                </a:solidFill>
                <a:latin typeface="Calibri" panose="020F0502020204030204" pitchFamily="34" charset="0"/>
              </a:rPr>
              <a:t>Preheat</a:t>
            </a:r>
            <a:r>
              <a:rPr lang="it-IT" sz="3400" dirty="0">
                <a:solidFill>
                  <a:schemeClr val="tx1">
                    <a:lumMod val="85000"/>
                    <a:lumOff val="15000"/>
                  </a:schemeClr>
                </a:solidFill>
                <a:latin typeface="Calibri" panose="020F0502020204030204" pitchFamily="34" charset="0"/>
              </a:rPr>
              <a:t> the </a:t>
            </a:r>
            <a:r>
              <a:rPr lang="it-IT" sz="3400" dirty="0" err="1">
                <a:solidFill>
                  <a:schemeClr val="tx1">
                    <a:lumMod val="85000"/>
                    <a:lumOff val="15000"/>
                  </a:schemeClr>
                </a:solidFill>
                <a:latin typeface="Calibri" panose="020F0502020204030204" pitchFamily="34" charset="0"/>
              </a:rPr>
              <a:t>oven</a:t>
            </a:r>
            <a:r>
              <a:rPr lang="it-IT" sz="3400" dirty="0">
                <a:solidFill>
                  <a:schemeClr val="tx1">
                    <a:lumMod val="85000"/>
                    <a:lumOff val="15000"/>
                  </a:schemeClr>
                </a:solidFill>
                <a:latin typeface="Calibri" panose="020F0502020204030204" pitchFamily="34" charset="0"/>
              </a:rPr>
              <a:t> to 160° and put the </a:t>
            </a:r>
            <a:r>
              <a:rPr lang="it-IT" sz="3400" dirty="0" err="1">
                <a:solidFill>
                  <a:schemeClr val="tx1">
                    <a:lumMod val="85000"/>
                    <a:lumOff val="15000"/>
                  </a:schemeClr>
                </a:solidFill>
                <a:latin typeface="Calibri" panose="020F0502020204030204" pitchFamily="34" charset="0"/>
              </a:rPr>
              <a:t>baking</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tray</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into</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Let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cook</a:t>
            </a:r>
            <a:r>
              <a:rPr lang="it-IT" sz="3400" dirty="0">
                <a:solidFill>
                  <a:schemeClr val="tx1">
                    <a:lumMod val="85000"/>
                    <a:lumOff val="15000"/>
                  </a:schemeClr>
                </a:solidFill>
                <a:latin typeface="Calibri" panose="020F0502020204030204" pitchFamily="34" charset="0"/>
              </a:rPr>
              <a:t> for </a:t>
            </a:r>
            <a:r>
              <a:rPr lang="it-IT" sz="3400" dirty="0" err="1">
                <a:solidFill>
                  <a:schemeClr val="tx1">
                    <a:lumMod val="85000"/>
                    <a:lumOff val="15000"/>
                  </a:schemeClr>
                </a:solidFill>
                <a:latin typeface="Calibri" panose="020F0502020204030204" pitchFamily="34" charset="0"/>
              </a:rPr>
              <a:t>about</a:t>
            </a:r>
            <a:r>
              <a:rPr lang="it-IT" sz="3400" dirty="0">
                <a:solidFill>
                  <a:schemeClr val="tx1">
                    <a:lumMod val="85000"/>
                    <a:lumOff val="15000"/>
                  </a:schemeClr>
                </a:solidFill>
                <a:latin typeface="Calibri" panose="020F0502020204030204" pitchFamily="34" charset="0"/>
              </a:rPr>
              <a:t> an hour. Take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out </a:t>
            </a:r>
            <a:r>
              <a:rPr lang="it-IT" sz="3400" dirty="0" err="1">
                <a:solidFill>
                  <a:schemeClr val="tx1">
                    <a:lumMod val="85000"/>
                    <a:lumOff val="15000"/>
                  </a:schemeClr>
                </a:solidFill>
                <a:latin typeface="Calibri" panose="020F0502020204030204" pitchFamily="34" charset="0"/>
              </a:rPr>
              <a:t>when</a:t>
            </a:r>
            <a:r>
              <a:rPr lang="it-IT" sz="3400" dirty="0">
                <a:solidFill>
                  <a:schemeClr val="tx1">
                    <a:lumMod val="85000"/>
                    <a:lumOff val="15000"/>
                  </a:schemeClr>
                </a:solidFill>
                <a:latin typeface="Calibri" panose="020F0502020204030204" pitchFamily="34" charset="0"/>
              </a:rPr>
              <a:t> the top </a:t>
            </a:r>
            <a:r>
              <a:rPr lang="it-IT" sz="3400" dirty="0" err="1">
                <a:solidFill>
                  <a:schemeClr val="tx1">
                    <a:lumMod val="85000"/>
                    <a:lumOff val="15000"/>
                  </a:schemeClr>
                </a:solidFill>
                <a:latin typeface="Calibri" panose="020F0502020204030204" pitchFamily="34" charset="0"/>
              </a:rPr>
              <a:t>browns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Leave</a:t>
            </a:r>
            <a:r>
              <a:rPr lang="it-IT" sz="3400" dirty="0">
                <a:solidFill>
                  <a:schemeClr val="tx1">
                    <a:lumMod val="85000"/>
                    <a:lumOff val="15000"/>
                  </a:schemeClr>
                </a:solidFill>
                <a:latin typeface="Calibri" panose="020F0502020204030204" pitchFamily="34" charset="0"/>
              </a:rPr>
              <a:t> to stand for 5mins </a:t>
            </a:r>
            <a:r>
              <a:rPr lang="it-IT" sz="3400" dirty="0" err="1">
                <a:solidFill>
                  <a:schemeClr val="tx1">
                    <a:lumMod val="85000"/>
                    <a:lumOff val="15000"/>
                  </a:schemeClr>
                </a:solidFill>
                <a:latin typeface="Calibri" panose="020F0502020204030204" pitchFamily="34" charset="0"/>
              </a:rPr>
              <a:t>before</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serving</a:t>
            </a:r>
            <a:r>
              <a:rPr lang="it-IT" sz="34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47108" name="Segnaposto testo 3"/>
          <p:cNvSpPr>
            <a:spLocks noGrp="1"/>
          </p:cNvSpPr>
          <p:nvPr>
            <p:ph type="body" sz="half" idx="2"/>
          </p:nvPr>
        </p:nvSpPr>
        <p:spPr>
          <a:xfrm>
            <a:off x="8275638" y="2511425"/>
            <a:ext cx="3398837" cy="3600450"/>
          </a:xfrm>
        </p:spPr>
        <p:txBody>
          <a:bodyPr/>
          <a:lstStyle/>
          <a:p>
            <a:pPr fontAlgn="base">
              <a:spcAft>
                <a:spcPct val="0"/>
              </a:spcAft>
            </a:pPr>
            <a:endParaRPr lang="it-IT" altLang="hu-HU" smtClean="0"/>
          </a:p>
        </p:txBody>
      </p:sp>
      <p:pic>
        <p:nvPicPr>
          <p:cNvPr id="47109" name="Picture 2" descr="http://1.bp.blogspot.com/-IhAcv_ExpS8/Uacqxkda_kI/AAAAAAAAbfg/Jb6JeeuC7yo/s1600/DSC_2018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738" y="0"/>
            <a:ext cx="40989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1513" y="3594100"/>
            <a:ext cx="3382962" cy="1919288"/>
          </a:xfrm>
        </p:spPr>
        <p:txBody>
          <a:bodyPr/>
          <a:lstStyle/>
          <a:p>
            <a:pPr algn="ctr" eaLnBrk="1" fontAlgn="auto" hangingPunct="1">
              <a:spcAft>
                <a:spcPts val="0"/>
              </a:spcAft>
              <a:defRPr/>
            </a:pPr>
            <a:r>
              <a:rPr lang="it-IT" dirty="0" smtClean="0"/>
              <a:t/>
            </a:r>
            <a:br>
              <a:rPr lang="it-IT" dirty="0" smtClean="0"/>
            </a:br>
            <a:endParaRPr lang="it-IT" dirty="0"/>
          </a:p>
        </p:txBody>
      </p:sp>
      <p:sp>
        <p:nvSpPr>
          <p:cNvPr id="3" name="Segnaposto contenuto 2"/>
          <p:cNvSpPr>
            <a:spLocks noGrp="1"/>
          </p:cNvSpPr>
          <p:nvPr>
            <p:ph idx="1"/>
          </p:nvPr>
        </p:nvSpPr>
        <p:spPr>
          <a:xfrm>
            <a:off x="762000" y="762000"/>
            <a:ext cx="6096000" cy="5106988"/>
          </a:xfrm>
        </p:spPr>
        <p:txBody>
          <a:bodyPr rtlCol="0">
            <a:normAutofit fontScale="85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30mins.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b="1" dirty="0">
                <a:solidFill>
                  <a:schemeClr val="tx1">
                    <a:lumMod val="85000"/>
                    <a:lumOff val="15000"/>
                  </a:schemeClr>
                </a:solidFill>
                <a:latin typeface="Calibri" panose="020F0502020204030204" pitchFamily="34" charset="0"/>
              </a:rPr>
              <a:t>:</a:t>
            </a:r>
            <a:r>
              <a:rPr lang="it-IT" dirty="0">
                <a:solidFill>
                  <a:schemeClr val="tx1">
                    <a:lumMod val="85000"/>
                    <a:lumOff val="15000"/>
                  </a:schemeClr>
                </a:solidFill>
                <a:latin typeface="Calibri" panose="020F0502020204030204" pitchFamily="34" charset="0"/>
              </a:rPr>
              <a:t> 300gr orecchiette, 1/2kg broccoli, 4 </a:t>
            </a:r>
            <a:r>
              <a:rPr lang="it-IT" dirty="0" err="1">
                <a:solidFill>
                  <a:schemeClr val="tx1">
                    <a:lumMod val="85000"/>
                    <a:lumOff val="15000"/>
                  </a:schemeClr>
                </a:solidFill>
                <a:latin typeface="Calibri" panose="020F0502020204030204" pitchFamily="34" charset="0"/>
              </a:rPr>
              <a:t>anchovies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chili pepper,garlic,salt,5 </a:t>
            </a:r>
            <a:r>
              <a:rPr lang="it-IT" dirty="0" err="1">
                <a:solidFill>
                  <a:schemeClr val="tx1">
                    <a:lumMod val="85000"/>
                    <a:lumOff val="15000"/>
                  </a:schemeClr>
                </a:solidFill>
                <a:latin typeface="Calibri" panose="020F0502020204030204" pitchFamily="34" charset="0"/>
              </a:rPr>
              <a:t>tblsps</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wash and </a:t>
            </a:r>
            <a:r>
              <a:rPr lang="it-IT" dirty="0" err="1">
                <a:solidFill>
                  <a:schemeClr val="tx1">
                    <a:lumMod val="85000"/>
                    <a:lumOff val="15000"/>
                  </a:schemeClr>
                </a:solidFill>
                <a:latin typeface="Calibri" panose="020F0502020204030204" pitchFamily="34" charset="0"/>
              </a:rPr>
              <a:t>cut</a:t>
            </a:r>
            <a:r>
              <a:rPr lang="it-IT" dirty="0">
                <a:solidFill>
                  <a:schemeClr val="tx1">
                    <a:lumMod val="85000"/>
                    <a:lumOff val="15000"/>
                  </a:schemeClr>
                </a:solidFill>
                <a:latin typeface="Calibri" panose="020F0502020204030204" pitchFamily="34" charset="0"/>
              </a:rPr>
              <a:t> the broccoli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small </a:t>
            </a:r>
            <a:r>
              <a:rPr lang="it-IT" dirty="0" err="1">
                <a:solidFill>
                  <a:schemeClr val="tx1">
                    <a:lumMod val="85000"/>
                    <a:lumOff val="15000"/>
                  </a:schemeClr>
                </a:solidFill>
                <a:latin typeface="Calibri" panose="020F0502020204030204" pitchFamily="34" charset="0"/>
              </a:rPr>
              <a:t>florets</a:t>
            </a:r>
            <a:r>
              <a:rPr lang="it-IT" dirty="0">
                <a:solidFill>
                  <a:schemeClr val="tx1">
                    <a:lumMod val="85000"/>
                    <a:lumOff val="15000"/>
                  </a:schemeClr>
                </a:solidFill>
                <a:latin typeface="Calibri" panose="020F0502020204030204" pitchFamily="34" charset="0"/>
              </a:rPr>
              <a:t>, put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boiling</a:t>
            </a:r>
            <a:r>
              <a:rPr lang="it-IT" dirty="0">
                <a:solidFill>
                  <a:schemeClr val="tx1">
                    <a:lumMod val="85000"/>
                    <a:lumOff val="15000"/>
                  </a:schemeClr>
                </a:solidFill>
                <a:latin typeface="Calibri" panose="020F0502020204030204" pitchFamily="34" charset="0"/>
              </a:rPr>
              <a:t> water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softened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pour the orecchiette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together</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10mins more. </a:t>
            </a:r>
            <a:r>
              <a:rPr lang="it-IT" dirty="0" err="1">
                <a:solidFill>
                  <a:schemeClr val="tx1">
                    <a:lumMod val="85000"/>
                    <a:lumOff val="15000"/>
                  </a:schemeClr>
                </a:solidFill>
                <a:latin typeface="Calibri" panose="020F0502020204030204" pitchFamily="34" charset="0"/>
              </a:rPr>
              <a:t>While</a:t>
            </a:r>
            <a:r>
              <a:rPr lang="it-IT" dirty="0">
                <a:solidFill>
                  <a:schemeClr val="tx1">
                    <a:lumMod val="85000"/>
                    <a:lumOff val="15000"/>
                  </a:schemeClr>
                </a:solidFill>
                <a:latin typeface="Calibri" panose="020F0502020204030204" pitchFamily="34" charset="0"/>
              </a:rPr>
              <a:t> the pasta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cooking</a:t>
            </a:r>
            <a:r>
              <a:rPr lang="it-IT" dirty="0">
                <a:solidFill>
                  <a:schemeClr val="tx1">
                    <a:lumMod val="85000"/>
                    <a:lumOff val="15000"/>
                  </a:schemeClr>
                </a:solidFill>
                <a:latin typeface="Calibri" panose="020F0502020204030204" pitchFamily="34" charset="0"/>
              </a:rPr>
              <a:t>, put the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chili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much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you</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like</a:t>
            </a:r>
            <a:r>
              <a:rPr lang="it-IT" dirty="0">
                <a:solidFill>
                  <a:schemeClr val="tx1">
                    <a:lumMod val="85000"/>
                    <a:lumOff val="15000"/>
                  </a:schemeClr>
                </a:solidFill>
                <a:latin typeface="Calibri" panose="020F0502020204030204" pitchFamily="34" charset="0"/>
              </a:rPr>
              <a:t>) and the </a:t>
            </a:r>
            <a:r>
              <a:rPr lang="it-IT" dirty="0" err="1">
                <a:solidFill>
                  <a:schemeClr val="tx1">
                    <a:lumMod val="85000"/>
                    <a:lumOff val="15000"/>
                  </a:schemeClr>
                </a:solidFill>
                <a:latin typeface="Calibri" panose="020F0502020204030204" pitchFamily="34" charset="0"/>
              </a:rPr>
              <a:t>anchovies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pan, </a:t>
            </a:r>
            <a:r>
              <a:rPr lang="it-IT" dirty="0" err="1">
                <a:solidFill>
                  <a:schemeClr val="tx1">
                    <a:lumMod val="85000"/>
                    <a:lumOff val="15000"/>
                  </a:schemeClr>
                </a:solidFill>
                <a:latin typeface="Calibri" panose="020F0502020204030204" pitchFamily="34" charset="0"/>
              </a:rPr>
              <a:t>stir</a:t>
            </a:r>
            <a:r>
              <a:rPr lang="it-IT" dirty="0">
                <a:solidFill>
                  <a:schemeClr val="tx1">
                    <a:lumMod val="85000"/>
                    <a:lumOff val="15000"/>
                  </a:schemeClr>
                </a:solidFill>
                <a:latin typeface="Calibri" panose="020F0502020204030204" pitchFamily="34" charset="0"/>
              </a:rPr>
              <a:t> for 1mn.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the broccoli and the orecchiette and pour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pan,mix</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anchovies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and serve.</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48132" name="Segnaposto testo 3"/>
          <p:cNvSpPr>
            <a:spLocks noGrp="1"/>
          </p:cNvSpPr>
          <p:nvPr>
            <p:ph type="body" sz="half" idx="2"/>
          </p:nvPr>
        </p:nvSpPr>
        <p:spPr>
          <a:xfrm>
            <a:off x="8262938" y="3449638"/>
            <a:ext cx="3398837" cy="3127375"/>
          </a:xfrm>
        </p:spPr>
        <p:txBody>
          <a:bodyPr/>
          <a:lstStyle/>
          <a:p>
            <a:pPr fontAlgn="base">
              <a:spcAft>
                <a:spcPct val="0"/>
              </a:spcAft>
            </a:pPr>
            <a:r>
              <a:rPr lang="it-IT" altLang="hu-HU" b="1" smtClean="0"/>
              <a:t>ORECCHIETTE </a:t>
            </a:r>
            <a:br>
              <a:rPr lang="it-IT" altLang="hu-HU" b="1" smtClean="0"/>
            </a:br>
            <a:r>
              <a:rPr lang="it-IT" altLang="hu-HU" b="1" smtClean="0"/>
              <a:t>WITH BROCCOLI</a:t>
            </a:r>
            <a:endParaRPr lang="it-IT" altLang="hu-HU" smtClean="0"/>
          </a:p>
        </p:txBody>
      </p:sp>
      <p:pic>
        <p:nvPicPr>
          <p:cNvPr id="48133" name="Picture 2" descr="http://alessandrogirola.files.wordpress.com/2012/02/orecchiete_brocco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204788"/>
            <a:ext cx="3787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638" y="4075113"/>
            <a:ext cx="3382962" cy="1920875"/>
          </a:xfrm>
        </p:spPr>
        <p:txBody>
          <a:bodyPr/>
          <a:lstStyle/>
          <a:p>
            <a:pPr algn="ctr" eaLnBrk="1" fontAlgn="auto" hangingPunct="1">
              <a:spcAft>
                <a:spcPts val="0"/>
              </a:spcAft>
              <a:defRPr/>
            </a:pPr>
            <a:r>
              <a:rPr lang="it-IT" b="1" dirty="0" smtClean="0"/>
              <a:t>ORECCHIETTE WITH RAGÙ SAUCE  </a:t>
            </a:r>
            <a:r>
              <a:rPr lang="it-IT" dirty="0"/>
              <a:t/>
            </a:r>
            <a:br>
              <a:rPr lang="it-IT" dirty="0"/>
            </a:br>
            <a:endParaRPr lang="it-IT" dirty="0"/>
          </a:p>
        </p:txBody>
      </p:sp>
      <p:sp>
        <p:nvSpPr>
          <p:cNvPr id="3" name="Segnaposto contenuto 2"/>
          <p:cNvSpPr>
            <a:spLocks noGrp="1"/>
          </p:cNvSpPr>
          <p:nvPr>
            <p:ph idx="1"/>
          </p:nvPr>
        </p:nvSpPr>
        <p:spPr>
          <a:xfrm>
            <a:off x="587375" y="762000"/>
            <a:ext cx="6270625" cy="5153025"/>
          </a:xfrm>
        </p:spPr>
        <p:txBody>
          <a:bodyPr rtlCol="0">
            <a:normAutofit fontScale="625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2h</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b="1" dirty="0">
                <a:solidFill>
                  <a:schemeClr val="tx1">
                    <a:lumMod val="85000"/>
                    <a:lumOff val="15000"/>
                  </a:schemeClr>
                </a:solidFill>
                <a:latin typeface="Calibri" panose="020F0502020204030204" pitchFamily="34" charset="0"/>
              </a:rPr>
              <a:t>:</a:t>
            </a:r>
            <a:r>
              <a:rPr lang="it-IT" dirty="0">
                <a:solidFill>
                  <a:schemeClr val="tx1">
                    <a:lumMod val="85000"/>
                    <a:lumOff val="15000"/>
                  </a:schemeClr>
                </a:solidFill>
                <a:latin typeface="Calibri" panose="020F0502020204030204" pitchFamily="34" charset="0"/>
              </a:rPr>
              <a:t> 500gr orecchiette, 400gr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or </a:t>
            </a:r>
            <a:r>
              <a:rPr lang="it-IT" dirty="0" err="1">
                <a:solidFill>
                  <a:schemeClr val="tx1">
                    <a:lumMod val="85000"/>
                    <a:lumOff val="15000"/>
                  </a:schemeClr>
                </a:solidFill>
                <a:latin typeface="Calibri" panose="020F0502020204030204" pitchFamily="34" charset="0"/>
              </a:rPr>
              <a:t>any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other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kind</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meat</a:t>
            </a:r>
            <a:r>
              <a:rPr lang="it-IT" dirty="0">
                <a:solidFill>
                  <a:schemeClr val="tx1">
                    <a:lumMod val="85000"/>
                    <a:lumOff val="15000"/>
                  </a:schemeClr>
                </a:solidFill>
                <a:latin typeface="Calibri" panose="020F0502020204030204" pitchFamily="34" charset="0"/>
              </a:rPr>
              <a:t>), 200gr sausages,1 lt tomato purée,2 </a:t>
            </a:r>
            <a:r>
              <a:rPr lang="it-IT" dirty="0" err="1">
                <a:solidFill>
                  <a:schemeClr val="tx1">
                    <a:lumMod val="85000"/>
                    <a:lumOff val="15000"/>
                  </a:schemeClr>
                </a:solidFill>
                <a:latin typeface="Calibri" panose="020F0502020204030204" pitchFamily="34" charset="0"/>
              </a:rPr>
              <a:t>onions</a:t>
            </a:r>
            <a:r>
              <a:rPr lang="it-IT" dirty="0">
                <a:solidFill>
                  <a:schemeClr val="tx1">
                    <a:lumMod val="85000"/>
                    <a:lumOff val="15000"/>
                  </a:schemeClr>
                </a:solidFill>
                <a:latin typeface="Calibri" panose="020F0502020204030204" pitchFamily="34" charset="0"/>
              </a:rPr>
              <a:t>, 2tbsp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glass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white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 150gr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Put the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 large pan,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onions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finely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over moderate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get</a:t>
            </a:r>
            <a:r>
              <a:rPr lang="it-IT" dirty="0">
                <a:solidFill>
                  <a:schemeClr val="tx1">
                    <a:lumMod val="85000"/>
                    <a:lumOff val="15000"/>
                  </a:schemeClr>
                </a:solidFill>
                <a:latin typeface="Calibri" panose="020F0502020204030204" pitchFamily="34" charset="0"/>
              </a:rPr>
              <a:t> soft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chunks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and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lid</a:t>
            </a:r>
            <a:r>
              <a:rPr lang="it-IT" dirty="0">
                <a:solidFill>
                  <a:schemeClr val="tx1">
                    <a:lumMod val="85000"/>
                    <a:lumOff val="15000"/>
                  </a:schemeClr>
                </a:solidFill>
                <a:latin typeface="Calibri" panose="020F0502020204030204" pitchFamily="34" charset="0"/>
              </a:rPr>
              <a:t> on for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15mins more. </a:t>
            </a:r>
            <a:r>
              <a:rPr lang="it-IT" dirty="0" err="1">
                <a:solidFill>
                  <a:schemeClr val="tx1">
                    <a:lumMod val="85000"/>
                    <a:lumOff val="15000"/>
                  </a:schemeClr>
                </a:solidFill>
                <a:latin typeface="Calibri" panose="020F0502020204030204" pitchFamily="34" charset="0"/>
              </a:rPr>
              <a:t>Stir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well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glass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evaporate.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tomato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without</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lid</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2 hours over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Stir</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every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half</a:t>
            </a:r>
            <a:r>
              <a:rPr lang="it-IT" dirty="0">
                <a:solidFill>
                  <a:schemeClr val="tx1">
                    <a:lumMod val="85000"/>
                    <a:lumOff val="15000"/>
                  </a:schemeClr>
                </a:solidFill>
                <a:latin typeface="Calibri" panose="020F0502020204030204" pitchFamily="34" charset="0"/>
              </a:rPr>
              <a:t> hour. </a:t>
            </a:r>
            <a:r>
              <a:rPr lang="it-IT" dirty="0" err="1">
                <a:solidFill>
                  <a:schemeClr val="tx1">
                    <a:lumMod val="85000"/>
                    <a:lumOff val="15000"/>
                  </a:schemeClr>
                </a:solidFill>
                <a:latin typeface="Calibri" panose="020F0502020204030204" pitchFamily="34" charset="0"/>
              </a:rPr>
              <a:t>Halfway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cooking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sausages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cut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The ragù </a:t>
            </a:r>
            <a:r>
              <a:rPr lang="it-IT" dirty="0" err="1">
                <a:solidFill>
                  <a:schemeClr val="tx1">
                    <a:lumMod val="85000"/>
                    <a:lumOff val="15000"/>
                  </a:schemeClr>
                </a:solidFill>
                <a:latin typeface="Calibri" panose="020F0502020204030204" pitchFamily="34" charset="0"/>
              </a:rPr>
              <a:t>will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thicken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considerably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during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this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phase</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that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meant</a:t>
            </a:r>
            <a:r>
              <a:rPr lang="it-IT" dirty="0">
                <a:solidFill>
                  <a:schemeClr val="tx1">
                    <a:lumMod val="85000"/>
                    <a:lumOff val="15000"/>
                  </a:schemeClr>
                </a:solidFill>
                <a:latin typeface="Calibri" panose="020F0502020204030204" pitchFamily="34" charset="0"/>
              </a:rPr>
              <a:t> to be. </a:t>
            </a:r>
            <a:r>
              <a:rPr lang="it-IT" dirty="0" err="1">
                <a:solidFill>
                  <a:schemeClr val="tx1">
                    <a:lumMod val="85000"/>
                    <a:lumOff val="15000"/>
                  </a:schemeClr>
                </a:solidFill>
                <a:latin typeface="Calibri" panose="020F0502020204030204" pitchFamily="34" charset="0"/>
              </a:rPr>
              <a:t>If</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starts</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stick</a:t>
            </a:r>
            <a:r>
              <a:rPr lang="it-IT" dirty="0">
                <a:solidFill>
                  <a:schemeClr val="tx1">
                    <a:lumMod val="85000"/>
                    <a:lumOff val="15000"/>
                  </a:schemeClr>
                </a:solidFill>
                <a:latin typeface="Calibri" panose="020F0502020204030204" pitchFamily="34" charset="0"/>
              </a:rPr>
              <a:t> to the pan,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 and go on </a:t>
            </a:r>
            <a:r>
              <a:rPr lang="it-IT" dirty="0" err="1">
                <a:solidFill>
                  <a:schemeClr val="tx1">
                    <a:lumMod val="85000"/>
                    <a:lumOff val="15000"/>
                  </a:schemeClr>
                </a:solidFill>
                <a:latin typeface="Calibri" panose="020F0502020204030204" pitchFamily="34" charset="0"/>
              </a:rPr>
              <a:t>stirring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10mins </a:t>
            </a:r>
            <a:r>
              <a:rPr lang="it-IT" dirty="0" err="1">
                <a:solidFill>
                  <a:schemeClr val="tx1">
                    <a:lumMod val="85000"/>
                    <a:lumOff val="15000"/>
                  </a:schemeClr>
                </a:solidFill>
                <a:latin typeface="Calibri" panose="020F0502020204030204" pitchFamily="34" charset="0"/>
              </a:rPr>
              <a:t>before</a:t>
            </a:r>
            <a:r>
              <a:rPr lang="it-IT" dirty="0">
                <a:solidFill>
                  <a:schemeClr val="tx1">
                    <a:lumMod val="85000"/>
                    <a:lumOff val="15000"/>
                  </a:schemeClr>
                </a:solidFill>
                <a:latin typeface="Calibri" panose="020F0502020204030204" pitchFamily="34" charset="0"/>
              </a:rPr>
              <a:t> the ragù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ready, </a:t>
            </a:r>
            <a:r>
              <a:rPr lang="it-IT" dirty="0" err="1">
                <a:solidFill>
                  <a:schemeClr val="tx1">
                    <a:lumMod val="85000"/>
                    <a:lumOff val="15000"/>
                  </a:schemeClr>
                </a:solidFill>
                <a:latin typeface="Calibri" panose="020F0502020204030204" pitchFamily="34" charset="0"/>
              </a:rPr>
              <a:t>bring</a:t>
            </a:r>
            <a:r>
              <a:rPr lang="it-IT" dirty="0">
                <a:solidFill>
                  <a:schemeClr val="tx1">
                    <a:lumMod val="85000"/>
                    <a:lumOff val="15000"/>
                  </a:schemeClr>
                </a:solidFill>
                <a:latin typeface="Calibri" panose="020F0502020204030204" pitchFamily="34" charset="0"/>
              </a:rPr>
              <a:t> to a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the orecchiette,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onto</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Take the </a:t>
            </a:r>
            <a:r>
              <a:rPr lang="it-IT" dirty="0" err="1">
                <a:solidFill>
                  <a:schemeClr val="tx1">
                    <a:lumMod val="85000"/>
                    <a:lumOff val="15000"/>
                  </a:schemeClr>
                </a:solidFill>
                <a:latin typeface="Calibri" panose="020F0502020204030204" pitchFamily="34" charset="0"/>
              </a:rPr>
              <a:t>chunks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and the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sausages</a:t>
            </a:r>
            <a:r>
              <a:rPr lang="it-IT" dirty="0">
                <a:solidFill>
                  <a:schemeClr val="tx1">
                    <a:lumMod val="85000"/>
                    <a:lumOff val="15000"/>
                  </a:schemeClr>
                </a:solidFill>
                <a:latin typeface="Calibri" panose="020F0502020204030204" pitchFamily="34" charset="0"/>
              </a:rPr>
              <a:t> out of the pan with </a:t>
            </a:r>
            <a:r>
              <a:rPr lang="it-IT" dirty="0" err="1">
                <a:solidFill>
                  <a:schemeClr val="tx1">
                    <a:lumMod val="85000"/>
                    <a:lumOff val="15000"/>
                  </a:schemeClr>
                </a:solidFill>
                <a:latin typeface="Calibri" panose="020F0502020204030204" pitchFamily="34" charset="0"/>
              </a:rPr>
              <a:t>pincers</a:t>
            </a:r>
            <a:r>
              <a:rPr lang="it-IT" dirty="0">
                <a:solidFill>
                  <a:schemeClr val="tx1">
                    <a:lumMod val="85000"/>
                    <a:lumOff val="15000"/>
                  </a:schemeClr>
                </a:solidFill>
                <a:latin typeface="Calibri" panose="020F0502020204030204" pitchFamily="34" charset="0"/>
              </a:rPr>
              <a:t> and transfer </a:t>
            </a:r>
            <a:r>
              <a:rPr lang="it-IT" dirty="0" err="1">
                <a:solidFill>
                  <a:schemeClr val="tx1">
                    <a:lumMod val="85000"/>
                    <a:lumOff val="15000"/>
                  </a:schemeClr>
                </a:solidFill>
                <a:latin typeface="Calibri" panose="020F0502020204030204" pitchFamily="34" charset="0"/>
              </a:rPr>
              <a:t>onto</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Pour some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on the orecchiette, </a:t>
            </a:r>
            <a:r>
              <a:rPr lang="it-IT" dirty="0" err="1">
                <a:solidFill>
                  <a:schemeClr val="tx1">
                    <a:lumMod val="85000"/>
                    <a:lumOff val="15000"/>
                  </a:schemeClr>
                </a:solidFill>
                <a:latin typeface="Calibri" panose="020F0502020204030204" pitchFamily="34" charset="0"/>
              </a:rPr>
              <a:t>stir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Top with some more ragù and pecorino.</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49156"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49157" name="Picture 6" descr="http://ricettefantasia.myblog.it/media/01/01/21028153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575" y="419100"/>
            <a:ext cx="4008438"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1513" y="3717925"/>
            <a:ext cx="3382962" cy="1920875"/>
          </a:xfrm>
        </p:spPr>
        <p:txBody>
          <a:bodyPr/>
          <a:lstStyle/>
          <a:p>
            <a:pPr algn="ctr" eaLnBrk="1" fontAlgn="auto" hangingPunct="1">
              <a:spcAft>
                <a:spcPts val="0"/>
              </a:spcAft>
              <a:defRPr/>
            </a:pPr>
            <a:r>
              <a:rPr lang="it-IT" b="1" dirty="0" smtClean="0"/>
              <a:t>BROAD BEANS AND CHICORY</a:t>
            </a:r>
            <a:r>
              <a:rPr lang="it-IT" dirty="0"/>
              <a:t/>
            </a:r>
            <a:br>
              <a:rPr lang="it-IT" dirty="0"/>
            </a:br>
            <a:endParaRPr lang="it-IT" dirty="0"/>
          </a:p>
        </p:txBody>
      </p:sp>
      <p:sp>
        <p:nvSpPr>
          <p:cNvPr id="3" name="Segnaposto contenuto 2"/>
          <p:cNvSpPr>
            <a:spLocks noGrp="1"/>
          </p:cNvSpPr>
          <p:nvPr>
            <p:ph idx="1"/>
          </p:nvPr>
        </p:nvSpPr>
        <p:spPr>
          <a:xfrm>
            <a:off x="762000" y="762000"/>
            <a:ext cx="6096000" cy="5349875"/>
          </a:xfrm>
        </p:spPr>
        <p:txBody>
          <a:bodyPr rtlCol="0">
            <a:normAutofit fontScale="775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20mins.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300gr. </a:t>
            </a:r>
            <a:r>
              <a:rPr lang="it-IT" dirty="0" err="1">
                <a:solidFill>
                  <a:schemeClr val="tx1">
                    <a:lumMod val="85000"/>
                    <a:lumOff val="15000"/>
                  </a:schemeClr>
                </a:solidFill>
                <a:latin typeface="Calibri" panose="020F0502020204030204" pitchFamily="34" charset="0"/>
              </a:rPr>
              <a:t>Dried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broad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beans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without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skin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chicory</a:t>
            </a:r>
            <a:r>
              <a:rPr lang="it-IT" dirty="0">
                <a:solidFill>
                  <a:schemeClr val="tx1">
                    <a:lumMod val="85000"/>
                    <a:lumOff val="15000"/>
                  </a:schemeClr>
                </a:solidFill>
                <a:latin typeface="Calibri" panose="020F0502020204030204" pitchFamily="34" charset="0"/>
              </a:rPr>
              <a:t> ( </a:t>
            </a:r>
            <a:r>
              <a:rPr lang="it-IT" dirty="0" err="1">
                <a:solidFill>
                  <a:schemeClr val="tx1">
                    <a:lumMod val="85000"/>
                    <a:lumOff val="15000"/>
                  </a:schemeClr>
                </a:solidFill>
                <a:latin typeface="Calibri" panose="020F0502020204030204" pitchFamily="34" charset="0"/>
              </a:rPr>
              <a:t>any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other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kind</a:t>
            </a:r>
            <a:r>
              <a:rPr lang="it-IT" dirty="0">
                <a:solidFill>
                  <a:schemeClr val="tx1">
                    <a:lumMod val="85000"/>
                    <a:lumOff val="15000"/>
                  </a:schemeClr>
                </a:solidFill>
                <a:latin typeface="Calibri" panose="020F0502020204030204" pitchFamily="34" charset="0"/>
              </a:rPr>
              <a:t> of long </a:t>
            </a:r>
            <a:r>
              <a:rPr lang="it-IT" dirty="0" err="1">
                <a:solidFill>
                  <a:schemeClr val="tx1">
                    <a:lumMod val="85000"/>
                    <a:lumOff val="15000"/>
                  </a:schemeClr>
                </a:solidFill>
                <a:latin typeface="Calibri" panose="020F0502020204030204" pitchFamily="34" charset="0"/>
              </a:rPr>
              <a:t>leaf</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are ok),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b="1" dirty="0">
                <a:solidFill>
                  <a:schemeClr val="tx1">
                    <a:lumMod val="85000"/>
                    <a:lumOff val="15000"/>
                  </a:schemeClr>
                </a:solidFill>
                <a:latin typeface="Calibri" panose="020F0502020204030204" pitchFamily="34" charset="0"/>
              </a:rPr>
              <a:t>:</a:t>
            </a:r>
            <a:r>
              <a:rPr lang="it-IT" dirty="0">
                <a:solidFill>
                  <a:schemeClr val="tx1">
                    <a:lumMod val="85000"/>
                    <a:lumOff val="15000"/>
                  </a:schemeClr>
                </a:solidFill>
                <a:latin typeface="Calibri" panose="020F0502020204030204" pitchFamily="34" charset="0"/>
              </a:rPr>
              <a:t> put the </a:t>
            </a:r>
            <a:r>
              <a:rPr lang="it-IT" dirty="0" err="1">
                <a:solidFill>
                  <a:schemeClr val="tx1">
                    <a:lumMod val="85000"/>
                    <a:lumOff val="15000"/>
                  </a:schemeClr>
                </a:solidFill>
                <a:latin typeface="Calibri" panose="020F0502020204030204" pitchFamily="34" charset="0"/>
              </a:rPr>
              <a:t>dried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broad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beans</a:t>
            </a:r>
            <a:r>
              <a:rPr lang="it-IT" dirty="0">
                <a:solidFill>
                  <a:schemeClr val="tx1">
                    <a:lumMod val="85000"/>
                    <a:lumOff val="15000"/>
                  </a:schemeClr>
                </a:solidFill>
                <a:latin typeface="Calibri" panose="020F0502020204030204" pitchFamily="34" charset="0"/>
              </a:rPr>
              <a:t> in a large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filled</a:t>
            </a:r>
            <a:r>
              <a:rPr lang="it-IT" dirty="0">
                <a:solidFill>
                  <a:schemeClr val="tx1">
                    <a:lumMod val="85000"/>
                    <a:lumOff val="15000"/>
                  </a:schemeClr>
                </a:solidFill>
                <a:latin typeface="Calibri" panose="020F0502020204030204" pitchFamily="34" charset="0"/>
              </a:rPr>
              <a:t> with water and </a:t>
            </a:r>
            <a:r>
              <a:rPr lang="it-IT" dirty="0" err="1">
                <a:solidFill>
                  <a:schemeClr val="tx1">
                    <a:lumMod val="85000"/>
                    <a:lumOff val="15000"/>
                  </a:schemeClr>
                </a:solidFill>
                <a:latin typeface="Calibri" panose="020F0502020204030204" pitchFamily="34" charset="0"/>
              </a:rPr>
              <a:t>leave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least</a:t>
            </a:r>
            <a:r>
              <a:rPr lang="it-IT" dirty="0">
                <a:solidFill>
                  <a:schemeClr val="tx1">
                    <a:lumMod val="85000"/>
                    <a:lumOff val="15000"/>
                  </a:schemeClr>
                </a:solidFill>
                <a:latin typeface="Calibri" panose="020F0502020204030204" pitchFamily="34" charset="0"/>
              </a:rPr>
              <a:t> 2h.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put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in a large pan and </a:t>
            </a:r>
            <a:r>
              <a:rPr lang="it-IT" dirty="0" err="1">
                <a:solidFill>
                  <a:schemeClr val="tx1">
                    <a:lumMod val="85000"/>
                    <a:lumOff val="15000"/>
                  </a:schemeClr>
                </a:solidFill>
                <a:latin typeface="Calibri" panose="020F0502020204030204" pitchFamily="34" charset="0"/>
              </a:rPr>
              <a:t>bring</a:t>
            </a:r>
            <a:r>
              <a:rPr lang="it-IT" dirty="0">
                <a:solidFill>
                  <a:schemeClr val="tx1">
                    <a:lumMod val="85000"/>
                    <a:lumOff val="15000"/>
                  </a:schemeClr>
                </a:solidFill>
                <a:latin typeface="Calibri" panose="020F0502020204030204" pitchFamily="34" charset="0"/>
              </a:rPr>
              <a:t> to a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over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the water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20mins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softened</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looked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like</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Once </a:t>
            </a:r>
            <a:r>
              <a:rPr lang="it-IT" dirty="0" err="1">
                <a:solidFill>
                  <a:schemeClr val="tx1">
                    <a:lumMod val="85000"/>
                    <a:lumOff val="15000"/>
                  </a:schemeClr>
                </a:solidFill>
                <a:latin typeface="Calibri" panose="020F0502020204030204" pitchFamily="34" charset="0"/>
              </a:rPr>
              <a:t>they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cooked</a:t>
            </a:r>
            <a:r>
              <a:rPr lang="it-IT" dirty="0">
                <a:solidFill>
                  <a:schemeClr val="tx1">
                    <a:lumMod val="85000"/>
                    <a:lumOff val="15000"/>
                  </a:schemeClr>
                </a:solidFill>
                <a:latin typeface="Calibri" panose="020F0502020204030204" pitchFamily="34" charset="0"/>
              </a:rPr>
              <a:t>, turn off the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stir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well</a:t>
            </a:r>
            <a:r>
              <a:rPr lang="it-IT" dirty="0">
                <a:solidFill>
                  <a:schemeClr val="tx1">
                    <a:lumMod val="85000"/>
                    <a:lumOff val="15000"/>
                  </a:schemeClr>
                </a:solidFill>
                <a:latin typeface="Calibri" panose="020F0502020204030204" pitchFamily="34" charset="0"/>
              </a:rPr>
              <a:t> with a </a:t>
            </a:r>
            <a:r>
              <a:rPr lang="it-IT" dirty="0" err="1">
                <a:solidFill>
                  <a:schemeClr val="tx1">
                    <a:lumMod val="85000"/>
                    <a:lumOff val="15000"/>
                  </a:schemeClr>
                </a:solidFill>
                <a:latin typeface="Calibri" panose="020F0502020204030204" pitchFamily="34" charset="0"/>
              </a:rPr>
              <a:t>wooden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spoon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Now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prepare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Take the </a:t>
            </a:r>
            <a:r>
              <a:rPr lang="it-IT" dirty="0" err="1">
                <a:solidFill>
                  <a:schemeClr val="tx1">
                    <a:lumMod val="85000"/>
                    <a:lumOff val="15000"/>
                  </a:schemeClr>
                </a:solidFill>
                <a:latin typeface="Calibri" panose="020F0502020204030204" pitchFamily="34" charset="0"/>
              </a:rPr>
              <a:t>roots</a:t>
            </a:r>
            <a:r>
              <a:rPr lang="it-IT" dirty="0">
                <a:solidFill>
                  <a:schemeClr val="tx1">
                    <a:lumMod val="85000"/>
                    <a:lumOff val="15000"/>
                  </a:schemeClr>
                </a:solidFill>
                <a:latin typeface="Calibri" panose="020F0502020204030204" pitchFamily="34" charset="0"/>
              </a:rPr>
              <a:t> out of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wash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well</a:t>
            </a:r>
            <a:r>
              <a:rPr lang="it-IT" dirty="0">
                <a:solidFill>
                  <a:schemeClr val="tx1">
                    <a:lumMod val="85000"/>
                    <a:lumOff val="15000"/>
                  </a:schemeClr>
                </a:solidFill>
                <a:latin typeface="Calibri" panose="020F0502020204030204" pitchFamily="34" charset="0"/>
              </a:rPr>
              <a:t> and put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boiling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salted</a:t>
            </a:r>
            <a:r>
              <a:rPr lang="it-IT" dirty="0">
                <a:solidFill>
                  <a:schemeClr val="tx1">
                    <a:lumMod val="85000"/>
                    <a:lumOff val="15000"/>
                  </a:schemeClr>
                </a:solidFill>
                <a:latin typeface="Calibri" panose="020F0502020204030204" pitchFamily="34" charset="0"/>
              </a:rPr>
              <a:t> water,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7mins.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2 </a:t>
            </a:r>
            <a:r>
              <a:rPr lang="it-IT" dirty="0" err="1">
                <a:solidFill>
                  <a:schemeClr val="tx1">
                    <a:lumMod val="85000"/>
                    <a:lumOff val="15000"/>
                  </a:schemeClr>
                </a:solidFill>
                <a:latin typeface="Calibri" panose="020F0502020204030204" pitchFamily="34" charset="0"/>
              </a:rPr>
              <a:t>tblsp</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broad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beans</a:t>
            </a:r>
            <a:r>
              <a:rPr lang="it-IT" dirty="0">
                <a:solidFill>
                  <a:schemeClr val="tx1">
                    <a:lumMod val="85000"/>
                    <a:lumOff val="15000"/>
                  </a:schemeClr>
                </a:solidFill>
                <a:latin typeface="Calibri" panose="020F0502020204030204" pitchFamily="34" charset="0"/>
              </a:rPr>
              <a:t>,  top with a </a:t>
            </a:r>
            <a:r>
              <a:rPr lang="it-IT" dirty="0" err="1">
                <a:solidFill>
                  <a:schemeClr val="tx1">
                    <a:lumMod val="85000"/>
                    <a:lumOff val="15000"/>
                  </a:schemeClr>
                </a:solidFill>
                <a:latin typeface="Calibri" panose="020F0502020204030204" pitchFamily="34" charset="0"/>
              </a:rPr>
              <a:t>little</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serve.</a:t>
            </a:r>
          </a:p>
          <a:p>
            <a:pPr marL="91440" indent="-91440" algn="just"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50180"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graphicFrame>
        <p:nvGraphicFramePr>
          <p:cNvPr id="50181" name="Oggetto 4"/>
          <p:cNvGraphicFramePr>
            <a:graphicFrameLocks noChangeAspect="1"/>
          </p:cNvGraphicFramePr>
          <p:nvPr/>
        </p:nvGraphicFramePr>
        <p:xfrm>
          <a:off x="7942263" y="646113"/>
          <a:ext cx="4065587" cy="2551112"/>
        </p:xfrm>
        <a:graphic>
          <a:graphicData uri="http://schemas.openxmlformats.org/presentationml/2006/ole">
            <mc:AlternateContent xmlns:mc="http://schemas.openxmlformats.org/markup-compatibility/2006">
              <mc:Choice xmlns:v="urn:schemas-microsoft-com:vml" Requires="v">
                <p:oleObj spid="_x0000_s50185" name="Image" r:id="rId3" imgW="20317460" imgH="12749206" progId="Photoshop.Image.14">
                  <p:embed/>
                </p:oleObj>
              </mc:Choice>
              <mc:Fallback>
                <p:oleObj name="Image" r:id="rId3" imgW="20317460" imgH="12749206" progId="Photoshop.Image.14">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263" y="646113"/>
                        <a:ext cx="4065587"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1513" y="2884488"/>
            <a:ext cx="3382962" cy="1919287"/>
          </a:xfrm>
        </p:spPr>
        <p:txBody>
          <a:bodyPr/>
          <a:lstStyle/>
          <a:p>
            <a:pPr algn="ctr" eaLnBrk="1" fontAlgn="auto" hangingPunct="1">
              <a:spcAft>
                <a:spcPts val="0"/>
              </a:spcAft>
              <a:defRPr/>
            </a:pPr>
            <a:r>
              <a:rPr lang="it-IT" b="1" dirty="0" smtClean="0"/>
              <a:t>MINESTRONE</a:t>
            </a:r>
            <a:endParaRPr lang="it-IT" dirty="0"/>
          </a:p>
        </p:txBody>
      </p:sp>
      <p:sp>
        <p:nvSpPr>
          <p:cNvPr id="3" name="Segnaposto contenuto 2"/>
          <p:cNvSpPr>
            <a:spLocks noGrp="1"/>
          </p:cNvSpPr>
          <p:nvPr>
            <p:ph idx="1"/>
          </p:nvPr>
        </p:nvSpPr>
        <p:spPr>
          <a:xfrm>
            <a:off x="762000" y="762000"/>
            <a:ext cx="6096000" cy="4876800"/>
          </a:xfrm>
        </p:spPr>
        <p:txBody>
          <a:bodyPr rtlCol="0">
            <a:normAutofit fontScale="85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1h 20mins.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1 zucchini, 50gr.cauliflower, 50gr. </a:t>
            </a:r>
            <a:r>
              <a:rPr lang="it-IT" dirty="0" err="1">
                <a:solidFill>
                  <a:schemeClr val="tx1">
                    <a:lumMod val="85000"/>
                    <a:lumOff val="15000"/>
                  </a:schemeClr>
                </a:solidFill>
                <a:latin typeface="Calibri" panose="020F0502020204030204" pitchFamily="34" charset="0"/>
              </a:rPr>
              <a:t>cabbage</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carrot</a:t>
            </a:r>
            <a:r>
              <a:rPr lang="it-IT" dirty="0">
                <a:solidFill>
                  <a:schemeClr val="tx1">
                    <a:lumMod val="85000"/>
                    <a:lumOff val="15000"/>
                  </a:schemeClr>
                </a:solidFill>
                <a:latin typeface="Calibri" panose="020F0502020204030204" pitchFamily="34" charset="0"/>
              </a:rPr>
              <a:t>, 2 </a:t>
            </a:r>
            <a:r>
              <a:rPr lang="it-IT" dirty="0" err="1">
                <a:solidFill>
                  <a:schemeClr val="tx1">
                    <a:lumMod val="85000"/>
                    <a:lumOff val="15000"/>
                  </a:schemeClr>
                </a:solidFill>
                <a:latin typeface="Calibri" panose="020F0502020204030204" pitchFamily="34" charset="0"/>
              </a:rPr>
              <a:t>potatoes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6 small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100gr. peas,100gr. </a:t>
            </a:r>
            <a:r>
              <a:rPr lang="it-IT" dirty="0" err="1">
                <a:solidFill>
                  <a:schemeClr val="tx1">
                    <a:lumMod val="85000"/>
                    <a:lumOff val="15000"/>
                  </a:schemeClr>
                </a:solidFill>
                <a:latin typeface="Calibri" panose="020F0502020204030204" pitchFamily="34" charset="0"/>
              </a:rPr>
              <a:t>beans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celery</a:t>
            </a:r>
            <a:r>
              <a:rPr lang="it-IT" dirty="0">
                <a:solidFill>
                  <a:schemeClr val="tx1">
                    <a:lumMod val="85000"/>
                    <a:lumOff val="15000"/>
                  </a:schemeClr>
                </a:solidFill>
                <a:latin typeface="Calibri" panose="020F0502020204030204" pitchFamily="34" charset="0"/>
              </a:rPr>
              <a:t>, small </a:t>
            </a:r>
            <a:r>
              <a:rPr lang="it-IT" dirty="0" err="1">
                <a:solidFill>
                  <a:schemeClr val="tx1">
                    <a:lumMod val="85000"/>
                    <a:lumOff val="15000"/>
                  </a:schemeClr>
                </a:solidFill>
                <a:latin typeface="Calibri" panose="020F0502020204030204" pitchFamily="34" charset="0"/>
              </a:rPr>
              <a:t>chunks</a:t>
            </a:r>
            <a:r>
              <a:rPr lang="it-IT" dirty="0">
                <a:solidFill>
                  <a:schemeClr val="tx1">
                    <a:lumMod val="85000"/>
                    <a:lumOff val="15000"/>
                  </a:schemeClr>
                </a:solidFill>
                <a:latin typeface="Calibri" panose="020F0502020204030204" pitchFamily="34" charset="0"/>
              </a:rPr>
              <a:t> of pecorino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parmesan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small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put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in a large pan and </a:t>
            </a:r>
            <a:r>
              <a:rPr lang="it-IT" dirty="0" err="1">
                <a:solidFill>
                  <a:schemeClr val="tx1">
                    <a:lumMod val="85000"/>
                    <a:lumOff val="15000"/>
                  </a:schemeClr>
                </a:solidFill>
                <a:latin typeface="Calibri" panose="020F0502020204030204" pitchFamily="34" charset="0"/>
              </a:rPr>
              <a:t>fill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with </a:t>
            </a:r>
            <a:r>
              <a:rPr lang="it-IT" dirty="0" err="1">
                <a:solidFill>
                  <a:schemeClr val="tx1">
                    <a:lumMod val="85000"/>
                    <a:lumOff val="15000"/>
                  </a:schemeClr>
                </a:solidFill>
                <a:latin typeface="Calibri" panose="020F0502020204030204" pitchFamily="34" charset="0"/>
              </a:rPr>
              <a:t>enough</a:t>
            </a:r>
            <a:r>
              <a:rPr lang="it-IT" dirty="0">
                <a:solidFill>
                  <a:schemeClr val="tx1">
                    <a:lumMod val="85000"/>
                    <a:lumOff val="15000"/>
                  </a:schemeClr>
                </a:solidFill>
                <a:latin typeface="Calibri" panose="020F0502020204030204" pitchFamily="34" charset="0"/>
              </a:rPr>
              <a:t> water to cover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pecorino,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2h.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serve the minestrone </a:t>
            </a:r>
            <a:r>
              <a:rPr lang="it-IT" dirty="0" err="1">
                <a:solidFill>
                  <a:schemeClr val="tx1">
                    <a:lumMod val="85000"/>
                    <a:lumOff val="15000"/>
                  </a:schemeClr>
                </a:solidFill>
                <a:latin typeface="Calibri" panose="020F0502020204030204" pitchFamily="34" charset="0"/>
              </a:rPr>
              <a:t>topping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with a </a:t>
            </a:r>
            <a:r>
              <a:rPr lang="it-IT" dirty="0" err="1">
                <a:solidFill>
                  <a:schemeClr val="tx1">
                    <a:lumMod val="85000"/>
                    <a:lumOff val="15000"/>
                  </a:schemeClr>
                </a:solidFill>
                <a:latin typeface="Calibri" panose="020F0502020204030204" pitchFamily="34" charset="0"/>
              </a:rPr>
              <a:t>little</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some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parmesan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51204"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51205" name="Picture 2" descr="http://avallonefabiana.files.wordpress.com/2011/03/minest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2113" y="485775"/>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eaLnBrk="1" fontAlgn="auto" hangingPunct="1">
              <a:spcAft>
                <a:spcPts val="0"/>
              </a:spcAft>
              <a:defRPr/>
            </a:pPr>
            <a:r>
              <a:rPr lang="it-IT" b="1" dirty="0"/>
              <a:t> The </a:t>
            </a:r>
            <a:r>
              <a:rPr lang="it-IT" b="1" dirty="0" err="1"/>
              <a:t>traditional</a:t>
            </a:r>
            <a:r>
              <a:rPr lang="it-IT" b="1" dirty="0"/>
              <a:t> </a:t>
            </a:r>
            <a:r>
              <a:rPr lang="it-IT" b="1" dirty="0" err="1"/>
              <a:t>Apulian</a:t>
            </a:r>
            <a:r>
              <a:rPr lang="it-IT" b="1" dirty="0"/>
              <a:t> </a:t>
            </a:r>
            <a:r>
              <a:rPr lang="it-IT" b="1" dirty="0" err="1"/>
              <a:t>cuisine</a:t>
            </a:r>
            <a:r>
              <a:rPr lang="it-IT" b="1" dirty="0"/>
              <a:t> </a:t>
            </a:r>
            <a:endParaRPr lang="it-IT" dirty="0"/>
          </a:p>
        </p:txBody>
      </p:sp>
      <p:sp>
        <p:nvSpPr>
          <p:cNvPr id="3" name="Segnaposto contenuto 2"/>
          <p:cNvSpPr>
            <a:spLocks noGrp="1"/>
          </p:cNvSpPr>
          <p:nvPr>
            <p:ph idx="1"/>
          </p:nvPr>
        </p:nvSpPr>
        <p:spPr>
          <a:xfrm>
            <a:off x="676275" y="1749425"/>
            <a:ext cx="10753725" cy="3765550"/>
          </a:xfrm>
        </p:spPr>
        <p:txBody>
          <a:bodyPr rtlCol="0">
            <a:normAutofit fontScale="25000" lnSpcReduction="20000"/>
          </a:bodyPr>
          <a:lstStyle/>
          <a:p>
            <a:pPr marL="91440" indent="-91440" algn="just" eaLnBrk="1" fontAlgn="auto" hangingPunct="1">
              <a:lnSpc>
                <a:spcPct val="120000"/>
              </a:lnSpc>
              <a:spcAft>
                <a:spcPts val="0"/>
              </a:spcAft>
              <a:buFont typeface="Arial" pitchFamily="34" charset="0"/>
              <a:buChar char=" "/>
              <a:defRPr/>
            </a:pP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Puglia is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largely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agricultural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area in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south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Italy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famous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for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olive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oil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flat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fertile with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spectacular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coastline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resorts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Vast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tracts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region's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territory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given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over to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farming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with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crops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livestock</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inhabitants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continue to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grow</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their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own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produce.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This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essentially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agricultural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nature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means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region's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cuisine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inspired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by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produce: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wheat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vegetables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olive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oil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durum</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wheat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used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for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pasta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specialities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a:t>
            </a:r>
            <a:r>
              <a:rPr lang="it-IT" sz="4800" b="1" i="1" dirty="0">
                <a:solidFill>
                  <a:schemeClr val="tx2">
                    <a:lumMod val="75000"/>
                    <a:lumOff val="25000"/>
                  </a:schemeClr>
                </a:solidFill>
                <a:latin typeface="Adobe Fan Heiti Std B" panose="020B0700000000000000" pitchFamily="34" charset="-128"/>
                <a:ea typeface="Adobe Fan Heiti Std B" panose="020B0700000000000000" pitchFamily="34" charset="-128"/>
              </a:rPr>
              <a:t>recchiette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little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ear-shaped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shells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still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produced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by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hand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on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daily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basis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by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housewives</a:t>
            </a:r>
            <a:r>
              <a:rPr lang="it-IT" sz="4800" b="1" i="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usually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served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with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tasty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sauces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such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ragu</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broccoli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lard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mushrooms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or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turnip</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tops.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great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role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traditional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Apulian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cuisine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also</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played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by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legumes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fish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region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coastline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overlooks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Adriatic</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Sea.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with pasta,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durum</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wheat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also</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used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Puglia's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delicious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bread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which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comes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shapes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sizes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is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constant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companion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meals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more remote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villages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communal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wood-burning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ovens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still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exist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where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housewives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can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bake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their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own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bread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p>
          <a:p>
            <a:pPr marL="91440" indent="-91440" algn="just" eaLnBrk="1" fontAlgn="auto" hangingPunct="1">
              <a:lnSpc>
                <a:spcPct val="120000"/>
              </a:lnSpc>
              <a:spcAft>
                <a:spcPts val="0"/>
              </a:spcAft>
              <a:buFont typeface="Arial" pitchFamily="34" charset="0"/>
              <a:buChar char=" "/>
              <a:defRPr/>
            </a:pP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cuisine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also</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characterised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by a wide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variety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vegetables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tomatoes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artichokes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broad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beans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rockets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zucchini,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beans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fennel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peppers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onions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Broad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beans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used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make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thick</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soups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winter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part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salads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summer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They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even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added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pastas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often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ground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into</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purées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Puglia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cuisine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makes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use of wild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vegetables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such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broccoli.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Served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either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alone or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part of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dish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they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add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certain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unique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flavour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which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associated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with Puglia. </a:t>
            </a:r>
          </a:p>
          <a:p>
            <a:pPr marL="91440" indent="-91440" algn="just" eaLnBrk="1" fontAlgn="auto" hangingPunct="1">
              <a:lnSpc>
                <a:spcPct val="120000"/>
              </a:lnSpc>
              <a:spcAft>
                <a:spcPts val="0"/>
              </a:spcAft>
              <a:buFont typeface="Arial" pitchFamily="34" charset="0"/>
              <a:buChar char=" "/>
              <a:defRPr/>
            </a:pP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Puglia's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rocky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interior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ideal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for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sheep-farming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in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terms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lamb</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pork</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beef</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quite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popular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our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cuisine.The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presence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so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sheep</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also</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means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cheese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generally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ovine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extraction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Puglia's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pecorinos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ricottas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excellent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delicious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well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i="1" dirty="0">
                <a:solidFill>
                  <a:schemeClr val="tx2">
                    <a:lumMod val="75000"/>
                    <a:lumOff val="25000"/>
                  </a:schemeClr>
                </a:solidFill>
                <a:latin typeface="Adobe Fan Heiti Std B" panose="020B0700000000000000" pitchFamily="34" charset="-128"/>
                <a:ea typeface="Adobe Fan Heiti Std B" panose="020B0700000000000000" pitchFamily="34" charset="-128"/>
              </a:rPr>
              <a:t>burrata di Andria</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a:t>
            </a:r>
            <a:r>
              <a:rPr lang="it-IT" sz="4800" b="1" i="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fresh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soft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cheese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Puglia's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long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coastline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fishing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tradition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bring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large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quantites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seafood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table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mullet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mussels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sea</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bass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cuttlefish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featured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recipes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seafront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restaurants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towns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on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Puglia's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long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coastline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bring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large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quantites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seafood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table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p>
          <a:p>
            <a:pPr marL="91440" indent="-91440" algn="just" eaLnBrk="1" fontAlgn="auto" hangingPunct="1">
              <a:lnSpc>
                <a:spcPct val="120000"/>
              </a:lnSpc>
              <a:spcAft>
                <a:spcPts val="0"/>
              </a:spcAft>
              <a:buFont typeface="Arial" pitchFamily="34" charset="0"/>
              <a:buChar char=" "/>
              <a:defRPr/>
            </a:pP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Finally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Puglia's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desserts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very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delicious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almond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based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region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produces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vast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quantities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almonds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often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combined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with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honey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or </a:t>
            </a:r>
            <a:r>
              <a:rPr lang="it-IT" sz="4800" b="1" i="1" dirty="0">
                <a:solidFill>
                  <a:schemeClr val="tx2">
                    <a:lumMod val="75000"/>
                    <a:lumOff val="25000"/>
                  </a:schemeClr>
                </a:solidFill>
                <a:latin typeface="Adobe Fan Heiti Std B" panose="020B0700000000000000" pitchFamily="34" charset="-128"/>
                <a:ea typeface="Adobe Fan Heiti Std B" panose="020B0700000000000000" pitchFamily="34" charset="-128"/>
              </a:rPr>
              <a:t>vin cotto di fichi </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kind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fig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concentrate),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while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sweetened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ricotta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cheese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characterises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local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desserts.Because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natural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genuine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foods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made up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active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ingredients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aid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prevention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some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diseases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such</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cholesterol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stroke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cancer</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and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neurodegeneratives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Puglia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cuisine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is a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true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expression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of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Mediterranean</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diet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recognized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World Heritage by Unesco in 2010</a:t>
            </a:r>
            <a:r>
              <a:rPr lang="it-IT" sz="4800" b="1" dirty="0" smtClean="0">
                <a:solidFill>
                  <a:schemeClr val="tx2">
                    <a:lumMod val="75000"/>
                    <a:lumOff val="25000"/>
                  </a:schemeClr>
                </a:solidFill>
                <a:latin typeface="Adobe Fan Heiti Std B" panose="020B0700000000000000" pitchFamily="34" charset="-128"/>
                <a:ea typeface="Adobe Fan Heiti Std B" panose="020B0700000000000000" pitchFamily="34" charset="-128"/>
              </a:rPr>
              <a:t>.</a:t>
            </a:r>
          </a:p>
          <a:p>
            <a:pPr marL="91440" indent="-91440" algn="just" eaLnBrk="1" fontAlgn="auto" hangingPunct="1">
              <a:lnSpc>
                <a:spcPct val="120000"/>
              </a:lnSpc>
              <a:spcBef>
                <a:spcPts val="0"/>
              </a:spcBef>
              <a:spcAft>
                <a:spcPts val="0"/>
              </a:spcAft>
              <a:buFont typeface="Arial" pitchFamily="34" charset="0"/>
              <a:buChar char=" "/>
              <a:defRPr/>
            </a:pPr>
            <a:r>
              <a:rPr lang="en-US" sz="4800" b="1" dirty="0" smtClean="0">
                <a:solidFill>
                  <a:schemeClr val="tx2">
                    <a:lumMod val="75000"/>
                    <a:lumOff val="25000"/>
                  </a:schemeClr>
                </a:solidFill>
                <a:latin typeface="Adobe Fan Heiti Std B" panose="020B0700000000000000" pitchFamily="34" charset="-128"/>
                <a:ea typeface="Adobe Fan Heiti Std B" panose="020B0700000000000000" pitchFamily="34" charset="-128"/>
              </a:rPr>
              <a:t>  P</a:t>
            </a:r>
            <a:r>
              <a:rPr lang="it-IT" sz="4800" b="1" dirty="0" smtClean="0">
                <a:solidFill>
                  <a:schemeClr val="tx2">
                    <a:lumMod val="75000"/>
                    <a:lumOff val="25000"/>
                  </a:schemeClr>
                </a:solidFill>
                <a:latin typeface="Adobe Fan Heiti Std B" panose="020B0700000000000000" pitchFamily="34" charset="-128"/>
                <a:ea typeface="Adobe Fan Heiti Std B" panose="020B0700000000000000" pitchFamily="34" charset="-128"/>
              </a:rPr>
              <a:t>.s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recipes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you’ll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find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in the booklet are some of the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more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that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you</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can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find</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by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simply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clicking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on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any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website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referring</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Puglia.</a:t>
            </a:r>
          </a:p>
          <a:p>
            <a:pPr marL="91440" indent="-91440" algn="just" eaLnBrk="1" fontAlgn="auto" hangingPunct="1">
              <a:lnSpc>
                <a:spcPct val="120000"/>
              </a:lnSpc>
              <a:spcBef>
                <a:spcPts val="0"/>
              </a:spcBef>
              <a:spcAft>
                <a:spcPts val="0"/>
              </a:spcAft>
              <a:buFont typeface="Arial" pitchFamily="34" charset="0"/>
              <a:buChar char=" "/>
              <a:defRPr/>
            </a:pP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All</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recipes</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are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meant</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to serve 4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people</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Enjoy</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dirty="0" err="1">
                <a:solidFill>
                  <a:schemeClr val="tx2">
                    <a:lumMod val="75000"/>
                    <a:lumOff val="25000"/>
                  </a:schemeClr>
                </a:solidFill>
                <a:latin typeface="Adobe Fan Heiti Std B" panose="020B0700000000000000" pitchFamily="34" charset="-128"/>
                <a:ea typeface="Adobe Fan Heiti Std B" panose="020B0700000000000000" pitchFamily="34" charset="-128"/>
              </a:rPr>
              <a:t>them</a:t>
            </a:r>
            <a:r>
              <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rPr>
              <a:t>, </a:t>
            </a:r>
            <a:r>
              <a:rPr lang="it-IT" sz="4800" b="1" i="1" dirty="0">
                <a:solidFill>
                  <a:schemeClr val="tx2">
                    <a:lumMod val="75000"/>
                    <a:lumOff val="25000"/>
                  </a:schemeClr>
                </a:solidFill>
                <a:latin typeface="Adobe Fan Heiti Std B" panose="020B0700000000000000" pitchFamily="34" charset="-128"/>
                <a:ea typeface="Adobe Fan Heiti Std B" panose="020B0700000000000000" pitchFamily="34" charset="-128"/>
              </a:rPr>
              <a:t>Buon Appetito!</a:t>
            </a:r>
            <a:endParaRPr lang="it-IT" sz="4800" b="1" dirty="0">
              <a:solidFill>
                <a:schemeClr val="tx2">
                  <a:lumMod val="75000"/>
                  <a:lumOff val="25000"/>
                </a:schemeClr>
              </a:solidFill>
              <a:latin typeface="Adobe Fan Heiti Std B" panose="020B0700000000000000" pitchFamily="34" charset="-128"/>
              <a:ea typeface="Adobe Fan Heiti Std B" panose="020B0700000000000000" pitchFamily="34" charset="-128"/>
            </a:endParaRPr>
          </a:p>
          <a:p>
            <a:pPr marL="91440" indent="-91440" eaLnBrk="1" fontAlgn="auto" hangingPunct="1">
              <a:spcAft>
                <a:spcPts val="0"/>
              </a:spcAft>
              <a:buFont typeface="Arial" pitchFamily="34" charset="0"/>
              <a:buChar char=" "/>
              <a:defRPr/>
            </a:pPr>
            <a:endParaRPr lang="it-IT" dirty="0">
              <a:solidFill>
                <a:schemeClr val="tx2">
                  <a:lumMod val="75000"/>
                  <a:lumOff val="25000"/>
                </a:schemeClr>
              </a:solidFill>
              <a:latin typeface="Adobe Fan Heiti Std B" panose="020B0700000000000000" pitchFamily="34" charset="-128"/>
              <a:ea typeface="Adobe Fan Heiti Std B" panose="020B0700000000000000"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1513" y="4678363"/>
            <a:ext cx="3382962" cy="1920875"/>
          </a:xfrm>
        </p:spPr>
        <p:txBody>
          <a:bodyPr/>
          <a:lstStyle/>
          <a:p>
            <a:pPr algn="ctr" eaLnBrk="1" fontAlgn="auto" hangingPunct="1">
              <a:spcAft>
                <a:spcPts val="0"/>
              </a:spcAft>
              <a:defRPr/>
            </a:pPr>
            <a:r>
              <a:rPr lang="it-IT" b="1" dirty="0" smtClean="0"/>
              <a:t>SMALL PASTA WITH CHICKPEAS SOUP </a:t>
            </a:r>
            <a:r>
              <a:rPr lang="it-IT" dirty="0"/>
              <a:t/>
            </a:r>
            <a:br>
              <a:rPr lang="it-IT" dirty="0"/>
            </a:br>
            <a:endParaRPr lang="it-IT" dirty="0"/>
          </a:p>
        </p:txBody>
      </p:sp>
      <p:sp>
        <p:nvSpPr>
          <p:cNvPr id="3" name="Segnaposto contenuto 2"/>
          <p:cNvSpPr>
            <a:spLocks noGrp="1"/>
          </p:cNvSpPr>
          <p:nvPr>
            <p:ph idx="1"/>
          </p:nvPr>
        </p:nvSpPr>
        <p:spPr>
          <a:xfrm>
            <a:off x="762000" y="762000"/>
            <a:ext cx="6096000" cy="5489575"/>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2h.</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300gr. </a:t>
            </a:r>
            <a:r>
              <a:rPr lang="it-IT" dirty="0" err="1">
                <a:solidFill>
                  <a:schemeClr val="tx1">
                    <a:lumMod val="85000"/>
                    <a:lumOff val="15000"/>
                  </a:schemeClr>
                </a:solidFill>
                <a:latin typeface="Calibri" panose="020F0502020204030204" pitchFamily="34" charset="0"/>
              </a:rPr>
              <a:t>chickpeas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carrot</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celery</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clove,1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3 small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rosemary</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chili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put the </a:t>
            </a:r>
            <a:r>
              <a:rPr lang="it-IT" dirty="0" err="1">
                <a:solidFill>
                  <a:schemeClr val="tx1">
                    <a:lumMod val="85000"/>
                    <a:lumOff val="15000"/>
                  </a:schemeClr>
                </a:solidFill>
                <a:latin typeface="Calibri" panose="020F0502020204030204" pitchFamily="34" charset="0"/>
              </a:rPr>
              <a:t>chickpeas</a:t>
            </a:r>
            <a:r>
              <a:rPr lang="it-IT" dirty="0">
                <a:solidFill>
                  <a:schemeClr val="tx1">
                    <a:lumMod val="85000"/>
                    <a:lumOff val="15000"/>
                  </a:schemeClr>
                </a:solidFill>
                <a:latin typeface="Calibri" panose="020F0502020204030204" pitchFamily="34" charset="0"/>
              </a:rPr>
              <a:t> in a large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full of water and </a:t>
            </a:r>
            <a:r>
              <a:rPr lang="it-IT" dirty="0" err="1">
                <a:solidFill>
                  <a:schemeClr val="tx1">
                    <a:lumMod val="85000"/>
                    <a:lumOff val="15000"/>
                  </a:schemeClr>
                </a:solidFill>
                <a:latin typeface="Calibri" panose="020F0502020204030204" pitchFamily="34" charset="0"/>
              </a:rPr>
              <a:t>leave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soften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through</a:t>
            </a:r>
            <a:r>
              <a:rPr lang="it-IT" dirty="0">
                <a:solidFill>
                  <a:schemeClr val="tx1">
                    <a:lumMod val="85000"/>
                    <a:lumOff val="15000"/>
                  </a:schemeClr>
                </a:solidFill>
                <a:latin typeface="Calibri" panose="020F0502020204030204" pitchFamily="34" charset="0"/>
              </a:rPr>
              <a:t> the night.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and wash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under </a:t>
            </a:r>
            <a:r>
              <a:rPr lang="it-IT" dirty="0" err="1">
                <a:solidFill>
                  <a:schemeClr val="tx1">
                    <a:lumMod val="85000"/>
                    <a:lumOff val="15000"/>
                  </a:schemeClr>
                </a:solidFill>
                <a:latin typeface="Calibri" panose="020F0502020204030204" pitchFamily="34" charset="0"/>
              </a:rPr>
              <a:t>running</a:t>
            </a:r>
            <a:r>
              <a:rPr lang="it-IT" dirty="0">
                <a:solidFill>
                  <a:schemeClr val="tx1">
                    <a:lumMod val="85000"/>
                    <a:lumOff val="15000"/>
                  </a:schemeClr>
                </a:solidFill>
                <a:latin typeface="Calibri" panose="020F0502020204030204" pitchFamily="34" charset="0"/>
              </a:rPr>
              <a:t> water,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to the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previously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 large pan and start </a:t>
            </a:r>
            <a:r>
              <a:rPr lang="it-IT" dirty="0" err="1">
                <a:solidFill>
                  <a:schemeClr val="tx1">
                    <a:lumMod val="85000"/>
                    <a:lumOff val="15000"/>
                  </a:schemeClr>
                </a:solidFill>
                <a:latin typeface="Calibri" panose="020F0502020204030204" pitchFamily="34" charset="0"/>
              </a:rPr>
              <a:t>cooking</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almost</a:t>
            </a:r>
            <a:r>
              <a:rPr lang="it-IT" dirty="0">
                <a:solidFill>
                  <a:schemeClr val="tx1">
                    <a:lumMod val="85000"/>
                    <a:lumOff val="15000"/>
                  </a:schemeClr>
                </a:solidFill>
                <a:latin typeface="Calibri" panose="020F0502020204030204" pitchFamily="34" charset="0"/>
              </a:rPr>
              <a:t> 2h over medium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Just </a:t>
            </a:r>
            <a:r>
              <a:rPr lang="it-IT" dirty="0" err="1">
                <a:solidFill>
                  <a:schemeClr val="tx1">
                    <a:lumMod val="85000"/>
                    <a:lumOff val="15000"/>
                  </a:schemeClr>
                </a:solidFill>
                <a:latin typeface="Calibri" panose="020F0502020204030204" pitchFamily="34" charset="0"/>
              </a:rPr>
              <a:t>before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turning</a:t>
            </a:r>
            <a:r>
              <a:rPr lang="it-IT" dirty="0">
                <a:solidFill>
                  <a:schemeClr val="tx1">
                    <a:lumMod val="85000"/>
                    <a:lumOff val="15000"/>
                  </a:schemeClr>
                </a:solidFill>
                <a:latin typeface="Calibri" panose="020F0502020204030204" pitchFamily="34" charset="0"/>
              </a:rPr>
              <a:t> off the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squash the </a:t>
            </a:r>
            <a:r>
              <a:rPr lang="it-IT" dirty="0" err="1">
                <a:solidFill>
                  <a:schemeClr val="tx1">
                    <a:lumMod val="85000"/>
                    <a:lumOff val="15000"/>
                  </a:schemeClr>
                </a:solidFill>
                <a:latin typeface="Calibri" panose="020F0502020204030204" pitchFamily="34" charset="0"/>
              </a:rPr>
              <a:t>celery</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carrot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 bit of chilli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in </a:t>
            </a:r>
            <a:r>
              <a:rPr lang="it-IT" dirty="0" err="1">
                <a:solidFill>
                  <a:schemeClr val="tx1">
                    <a:lumMod val="85000"/>
                    <a:lumOff val="15000"/>
                  </a:schemeClr>
                </a:solidFill>
                <a:latin typeface="Calibri" panose="020F0502020204030204" pitchFamily="34" charset="0"/>
              </a:rPr>
              <a:t>powder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Apart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bring</a:t>
            </a:r>
            <a:r>
              <a:rPr lang="it-IT" dirty="0">
                <a:solidFill>
                  <a:schemeClr val="tx1">
                    <a:lumMod val="85000"/>
                    <a:lumOff val="15000"/>
                  </a:schemeClr>
                </a:solidFill>
                <a:latin typeface="Calibri" panose="020F0502020204030204" pitchFamily="34" charset="0"/>
              </a:rPr>
              <a:t> the small pasta (</a:t>
            </a:r>
            <a:r>
              <a:rPr lang="it-IT" dirty="0" err="1">
                <a:solidFill>
                  <a:schemeClr val="tx1">
                    <a:lumMod val="85000"/>
                    <a:lumOff val="15000"/>
                  </a:schemeClr>
                </a:solidFill>
                <a:latin typeface="Calibri" panose="020F0502020204030204" pitchFamily="34" charset="0"/>
              </a:rPr>
              <a:t>any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kind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would</a:t>
            </a:r>
            <a:r>
              <a:rPr lang="it-IT" dirty="0">
                <a:solidFill>
                  <a:schemeClr val="tx1">
                    <a:lumMod val="85000"/>
                    <a:lumOff val="15000"/>
                  </a:schemeClr>
                </a:solidFill>
                <a:latin typeface="Calibri" panose="020F0502020204030204" pitchFamily="34" charset="0"/>
              </a:rPr>
              <a:t> be fine) to a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Mix the pasta with the </a:t>
            </a:r>
            <a:r>
              <a:rPr lang="it-IT" dirty="0" err="1">
                <a:solidFill>
                  <a:schemeClr val="tx1">
                    <a:lumMod val="85000"/>
                    <a:lumOff val="15000"/>
                  </a:schemeClr>
                </a:solidFill>
                <a:latin typeface="Calibri" panose="020F0502020204030204" pitchFamily="34" charset="0"/>
              </a:rPr>
              <a:t>chickpeas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soup</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and serve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dirty="0">
                <a:solidFill>
                  <a:schemeClr val="tx1">
                    <a:lumMod val="85000"/>
                    <a:lumOff val="15000"/>
                  </a:schemeClr>
                </a:solidFill>
                <a:latin typeface="Calibri" panose="020F0502020204030204" pitchFamily="34" charset="0"/>
              </a:rPr>
              <a:t>P.S. An alternative to </a:t>
            </a:r>
            <a:r>
              <a:rPr lang="it-IT" dirty="0" err="1">
                <a:solidFill>
                  <a:schemeClr val="tx1">
                    <a:lumMod val="85000"/>
                    <a:lumOff val="15000"/>
                  </a:schemeClr>
                </a:solidFill>
                <a:latin typeface="Calibri" panose="020F0502020204030204" pitchFamily="34" charset="0"/>
              </a:rPr>
              <a:t>chickpeas</a:t>
            </a:r>
            <a:r>
              <a:rPr lang="it-IT" dirty="0">
                <a:solidFill>
                  <a:schemeClr val="tx1">
                    <a:lumMod val="85000"/>
                    <a:lumOff val="15000"/>
                  </a:schemeClr>
                </a:solidFill>
                <a:latin typeface="Calibri" panose="020F0502020204030204" pitchFamily="34" charset="0"/>
              </a:rPr>
              <a:t> can be </a:t>
            </a:r>
            <a:r>
              <a:rPr lang="it-IT" dirty="0" err="1">
                <a:solidFill>
                  <a:schemeClr val="tx1">
                    <a:lumMod val="85000"/>
                    <a:lumOff val="15000"/>
                  </a:schemeClr>
                </a:solidFill>
                <a:latin typeface="Calibri" panose="020F0502020204030204" pitchFamily="34" charset="0"/>
              </a:rPr>
              <a:t>any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other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type</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legumes</a:t>
            </a:r>
            <a:r>
              <a:rPr lang="it-IT" dirty="0">
                <a:solidFill>
                  <a:schemeClr val="tx1">
                    <a:lumMod val="85000"/>
                    <a:lumOff val="15000"/>
                  </a:schemeClr>
                </a:solidFill>
                <a:latin typeface="Calibri" panose="020F0502020204030204" pitchFamily="34" charset="0"/>
              </a:rPr>
              <a:t> i.e. </a:t>
            </a:r>
            <a:r>
              <a:rPr lang="it-IT" dirty="0" err="1">
                <a:solidFill>
                  <a:schemeClr val="tx1">
                    <a:lumMod val="85000"/>
                    <a:lumOff val="15000"/>
                  </a:schemeClr>
                </a:solidFill>
                <a:latin typeface="Calibri" panose="020F0502020204030204" pitchFamily="34" charset="0"/>
              </a:rPr>
              <a:t>beans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lentils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dried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peas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broad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beans</a:t>
            </a:r>
            <a:r>
              <a:rPr lang="it-IT" dirty="0">
                <a:solidFill>
                  <a:schemeClr val="tx1">
                    <a:lumMod val="85000"/>
                    <a:lumOff val="15000"/>
                  </a:schemeClr>
                </a:solidFill>
                <a:latin typeface="Calibri" panose="020F0502020204030204" pitchFamily="34" charset="0"/>
              </a:rPr>
              <a:t>, etc.</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52228"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52229" name="Picture 2" descr="http://farm4.static.flickr.com/3477/3314824290_93862f49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800" y="566738"/>
            <a:ext cx="38179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6263"/>
            <a:ext cx="76200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62925" y="1914525"/>
            <a:ext cx="3800475" cy="1919288"/>
          </a:xfrm>
        </p:spPr>
        <p:txBody>
          <a:bodyPr/>
          <a:lstStyle/>
          <a:p>
            <a:pPr eaLnBrk="1" fontAlgn="auto" hangingPunct="1">
              <a:spcAft>
                <a:spcPts val="0"/>
              </a:spcAft>
              <a:defRPr/>
            </a:pPr>
            <a:r>
              <a:rPr lang="it-IT" b="1" dirty="0" smtClean="0"/>
              <a:t>SECOND COURSES</a:t>
            </a:r>
            <a:r>
              <a:rPr lang="it-IT" dirty="0"/>
              <a:t/>
            </a:r>
            <a:br>
              <a:rPr lang="it-IT" dirty="0"/>
            </a:br>
            <a:endParaRPr lang="it-IT" dirty="0"/>
          </a:p>
        </p:txBody>
      </p:sp>
      <p:pic>
        <p:nvPicPr>
          <p:cNvPr id="54275" name="Picture 2" descr="http://oliocristofaro.it/blog.oliocristofaro.it/wp-content/uploads/2012/11/Baccal%C3%A0-con-patate-e-oliv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4975" y="1347788"/>
            <a:ext cx="4210050" cy="3400425"/>
          </a:xfrm>
          <a:noFill/>
        </p:spPr>
      </p:pic>
      <p:sp>
        <p:nvSpPr>
          <p:cNvPr id="54276" name="Segnaposto testo 3"/>
          <p:cNvSpPr>
            <a:spLocks noGrp="1"/>
          </p:cNvSpPr>
          <p:nvPr>
            <p:ph type="body" sz="half" idx="2"/>
          </p:nvPr>
        </p:nvSpPr>
        <p:spPr>
          <a:xfrm>
            <a:off x="8275638" y="2511425"/>
            <a:ext cx="3398837" cy="3127375"/>
          </a:xfrm>
        </p:spPr>
        <p:txBody>
          <a:bodyPr/>
          <a:lstStyle/>
          <a:p>
            <a:pPr fontAlgn="base">
              <a:spcAft>
                <a:spcPct val="0"/>
              </a:spcAft>
            </a:pPr>
            <a:r>
              <a:rPr lang="it-IT" altLang="hu-HU"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638" y="3538538"/>
            <a:ext cx="3382962" cy="1920875"/>
          </a:xfrm>
        </p:spPr>
        <p:txBody>
          <a:bodyPr/>
          <a:lstStyle/>
          <a:p>
            <a:pPr algn="ctr" eaLnBrk="1" fontAlgn="auto" hangingPunct="1">
              <a:spcAft>
                <a:spcPts val="0"/>
              </a:spcAft>
              <a:defRPr/>
            </a:pPr>
            <a:r>
              <a:rPr lang="it-IT" b="1" dirty="0" smtClean="0"/>
              <a:t>PARMIGIANA </a:t>
            </a:r>
            <a:r>
              <a:rPr lang="it-IT" dirty="0"/>
              <a:t/>
            </a:r>
            <a:br>
              <a:rPr lang="it-IT" dirty="0"/>
            </a:br>
            <a:endParaRPr lang="it-IT" dirty="0"/>
          </a:p>
        </p:txBody>
      </p:sp>
      <p:sp>
        <p:nvSpPr>
          <p:cNvPr id="3" name="Segnaposto contenuto 2"/>
          <p:cNvSpPr>
            <a:spLocks noGrp="1"/>
          </p:cNvSpPr>
          <p:nvPr>
            <p:ph idx="1"/>
          </p:nvPr>
        </p:nvSpPr>
        <p:spPr>
          <a:xfrm>
            <a:off x="708025" y="762000"/>
            <a:ext cx="6096000" cy="5738813"/>
          </a:xfrm>
        </p:spPr>
        <p:txBody>
          <a:bodyPr rtlCol="0">
            <a:normAutofit fontScale="55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2h.</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b="1" dirty="0">
                <a:solidFill>
                  <a:schemeClr val="tx1">
                    <a:lumMod val="85000"/>
                    <a:lumOff val="15000"/>
                  </a:schemeClr>
                </a:solidFill>
                <a:latin typeface="Calibri" panose="020F0502020204030204" pitchFamily="34" charset="0"/>
              </a:rPr>
              <a:t>:</a:t>
            </a:r>
            <a:r>
              <a:rPr lang="it-IT" dirty="0">
                <a:solidFill>
                  <a:schemeClr val="tx1">
                    <a:lumMod val="85000"/>
                    <a:lumOff val="15000"/>
                  </a:schemeClr>
                </a:solidFill>
                <a:latin typeface="Calibri" panose="020F0502020204030204" pitchFamily="34" charset="0"/>
              </a:rPr>
              <a:t> 4 round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100gr. </a:t>
            </a:r>
            <a:r>
              <a:rPr lang="it-IT" dirty="0" err="1">
                <a:solidFill>
                  <a:schemeClr val="tx1">
                    <a:lumMod val="85000"/>
                    <a:lumOff val="15000"/>
                  </a:schemeClr>
                </a:solidFill>
                <a:latin typeface="Calibri" panose="020F0502020204030204" pitchFamily="34" charset="0"/>
              </a:rPr>
              <a:t>plain</a:t>
            </a:r>
            <a:r>
              <a:rPr lang="it-IT" dirty="0">
                <a:solidFill>
                  <a:schemeClr val="tx1">
                    <a:lumMod val="85000"/>
                    <a:lumOff val="15000"/>
                  </a:schemeClr>
                </a:solidFill>
                <a:latin typeface="Calibri" panose="020F0502020204030204" pitchFamily="34" charset="0"/>
              </a:rPr>
              <a:t> flour,4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500gr. tomato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300gr. mozzarella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200gr. </a:t>
            </a:r>
            <a:r>
              <a:rPr lang="it-IT" dirty="0" err="1">
                <a:solidFill>
                  <a:schemeClr val="tx1">
                    <a:lumMod val="85000"/>
                    <a:lumOff val="15000"/>
                  </a:schemeClr>
                </a:solidFill>
                <a:latin typeface="Calibri" panose="020F0502020204030204" pitchFamily="34" charset="0"/>
              </a:rPr>
              <a:t>sliced</a:t>
            </a:r>
            <a:r>
              <a:rPr lang="it-IT" dirty="0">
                <a:solidFill>
                  <a:schemeClr val="tx1">
                    <a:lumMod val="85000"/>
                    <a:lumOff val="15000"/>
                  </a:schemeClr>
                </a:solidFill>
                <a:latin typeface="Calibri" panose="020F0502020204030204" pitchFamily="34" charset="0"/>
              </a:rPr>
              <a:t> bologna or </a:t>
            </a:r>
            <a:r>
              <a:rPr lang="it-IT" dirty="0" err="1">
                <a:solidFill>
                  <a:schemeClr val="tx1">
                    <a:lumMod val="85000"/>
                    <a:lumOff val="15000"/>
                  </a:schemeClr>
                </a:solidFill>
                <a:latin typeface="Calibri" panose="020F0502020204030204" pitchFamily="34" charset="0"/>
              </a:rPr>
              <a:t>any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other</a:t>
            </a:r>
            <a:r>
              <a:rPr lang="it-IT" dirty="0">
                <a:solidFill>
                  <a:schemeClr val="tx1">
                    <a:lumMod val="85000"/>
                    <a:lumOff val="15000"/>
                  </a:schemeClr>
                </a:solidFill>
                <a:latin typeface="Calibri" panose="020F0502020204030204" pitchFamily="34" charset="0"/>
              </a:rPr>
              <a:t> salami, 100gr.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parmesan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alternative </a:t>
            </a:r>
            <a:r>
              <a:rPr lang="it-IT" dirty="0" err="1">
                <a:solidFill>
                  <a:schemeClr val="tx1">
                    <a:lumMod val="85000"/>
                    <a:lumOff val="15000"/>
                  </a:schemeClr>
                </a:solidFill>
                <a:latin typeface="Calibri" panose="020F0502020204030204" pitchFamily="34" charset="0"/>
              </a:rPr>
              <a:t>peanut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Peel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slice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finely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1/2 cm </a:t>
            </a:r>
            <a:r>
              <a:rPr lang="it-IT" dirty="0" err="1">
                <a:solidFill>
                  <a:schemeClr val="tx1">
                    <a:lumMod val="85000"/>
                    <a:lumOff val="15000"/>
                  </a:schemeClr>
                </a:solidFill>
                <a:latin typeface="Calibri" panose="020F0502020204030204" pitchFamily="34" charset="0"/>
              </a:rPr>
              <a:t>thick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strainer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sprinkle</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lose</a:t>
            </a:r>
            <a:r>
              <a:rPr lang="it-IT" dirty="0">
                <a:solidFill>
                  <a:schemeClr val="tx1">
                    <a:lumMod val="85000"/>
                    <a:lumOff val="15000"/>
                  </a:schemeClr>
                </a:solidFill>
                <a:latin typeface="Calibri" panose="020F0502020204030204" pitchFamily="34" charset="0"/>
              </a:rPr>
              <a:t> the bitter of </a:t>
            </a:r>
            <a:r>
              <a:rPr lang="it-IT" dirty="0" err="1">
                <a:solidFill>
                  <a:schemeClr val="tx1">
                    <a:lumMod val="85000"/>
                    <a:lumOff val="15000"/>
                  </a:schemeClr>
                </a:solidFill>
                <a:latin typeface="Calibri" panose="020F0502020204030204" pitchFamily="34" charset="0"/>
              </a:rPr>
              <a:t>their</a:t>
            </a:r>
            <a:r>
              <a:rPr lang="it-IT" dirty="0">
                <a:solidFill>
                  <a:schemeClr val="tx1">
                    <a:lumMod val="85000"/>
                    <a:lumOff val="15000"/>
                  </a:schemeClr>
                </a:solidFill>
                <a:latin typeface="Calibri" panose="020F0502020204030204" pitchFamily="34" charset="0"/>
              </a:rPr>
              <a:t> water,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absorbent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carefully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prepare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you’ll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need</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eggplants</a:t>
            </a:r>
            <a:r>
              <a:rPr lang="it-IT" dirty="0">
                <a:solidFill>
                  <a:schemeClr val="tx1">
                    <a:lumMod val="85000"/>
                    <a:lumOff val="15000"/>
                  </a:schemeClr>
                </a:solidFill>
                <a:latin typeface="Calibri" panose="020F0502020204030204" pitchFamily="34" charset="0"/>
              </a:rPr>
              <a:t>. Put some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lightly</a:t>
            </a:r>
            <a:r>
              <a:rPr lang="it-IT" dirty="0">
                <a:solidFill>
                  <a:schemeClr val="tx1">
                    <a:lumMod val="85000"/>
                    <a:lumOff val="15000"/>
                  </a:schemeClr>
                </a:solidFill>
                <a:latin typeface="Calibri" panose="020F0502020204030204" pitchFamily="34" charset="0"/>
              </a:rPr>
              <a:t> beat the </a:t>
            </a:r>
            <a:r>
              <a:rPr lang="it-IT" dirty="0" err="1">
                <a:solidFill>
                  <a:schemeClr val="tx1">
                    <a:lumMod val="85000"/>
                    <a:lumOff val="15000"/>
                  </a:schemeClr>
                </a:solidFill>
                <a:latin typeface="Calibri" panose="020F0502020204030204" pitchFamily="34" charset="0"/>
              </a:rPr>
              <a:t>egg</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yolk</a:t>
            </a:r>
            <a:r>
              <a:rPr lang="it-IT" dirty="0">
                <a:solidFill>
                  <a:schemeClr val="tx1">
                    <a:lumMod val="85000"/>
                    <a:lumOff val="15000"/>
                  </a:schemeClr>
                </a:solidFill>
                <a:latin typeface="Calibri" panose="020F0502020204030204" pitchFamily="34" charset="0"/>
              </a:rPr>
              <a:t> in </a:t>
            </a:r>
            <a:r>
              <a:rPr lang="it-IT" dirty="0" err="1">
                <a:solidFill>
                  <a:schemeClr val="tx1">
                    <a:lumMod val="85000"/>
                    <a:lumOff val="15000"/>
                  </a:schemeClr>
                </a:solidFill>
                <a:latin typeface="Calibri" panose="020F0502020204030204" pitchFamily="34" charset="0"/>
              </a:rPr>
              <a:t>another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Fill</a:t>
            </a:r>
            <a:r>
              <a:rPr lang="it-IT" dirty="0">
                <a:solidFill>
                  <a:schemeClr val="tx1">
                    <a:lumMod val="85000"/>
                    <a:lumOff val="15000"/>
                  </a:schemeClr>
                </a:solidFill>
                <a:latin typeface="Calibri" panose="020F0502020204030204" pitchFamily="34" charset="0"/>
              </a:rPr>
              <a:t> a large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pan with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get</a:t>
            </a:r>
            <a:r>
              <a:rPr lang="it-IT" dirty="0">
                <a:solidFill>
                  <a:schemeClr val="tx1">
                    <a:lumMod val="85000"/>
                    <a:lumOff val="15000"/>
                  </a:schemeClr>
                </a:solidFill>
                <a:latin typeface="Calibri" panose="020F0502020204030204" pitchFamily="34" charset="0"/>
              </a:rPr>
              <a:t> hot over a medium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aubergine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slices</a:t>
            </a:r>
            <a:r>
              <a:rPr lang="it-IT" dirty="0">
                <a:solidFill>
                  <a:schemeClr val="tx1">
                    <a:lumMod val="85000"/>
                    <a:lumOff val="15000"/>
                  </a:schemeClr>
                </a:solidFill>
                <a:latin typeface="Calibri" panose="020F0502020204030204" pitchFamily="34" charset="0"/>
              </a:rPr>
              <a:t> first in the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in the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batter and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both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sides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browned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lightly</a:t>
            </a:r>
            <a:r>
              <a:rPr lang="it-IT" dirty="0">
                <a:solidFill>
                  <a:schemeClr val="tx1">
                    <a:lumMod val="85000"/>
                    <a:lumOff val="15000"/>
                  </a:schemeClr>
                </a:solidFill>
                <a:latin typeface="Calibri" panose="020F0502020204030204" pitchFamily="34" charset="0"/>
              </a:rPr>
              <a:t>. Transfer the </a:t>
            </a:r>
            <a:r>
              <a:rPr lang="it-IT" dirty="0" err="1">
                <a:solidFill>
                  <a:schemeClr val="tx1">
                    <a:lumMod val="85000"/>
                    <a:lumOff val="15000"/>
                  </a:schemeClr>
                </a:solidFill>
                <a:latin typeface="Calibri" panose="020F0502020204030204" pitchFamily="34" charset="0"/>
              </a:rPr>
              <a:t>fried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slices</a:t>
            </a:r>
            <a:r>
              <a:rPr lang="it-IT" dirty="0">
                <a:solidFill>
                  <a:schemeClr val="tx1">
                    <a:lumMod val="85000"/>
                    <a:lumOff val="15000"/>
                  </a:schemeClr>
                </a:solidFill>
                <a:latin typeface="Calibri" panose="020F0502020204030204" pitchFamily="34" charset="0"/>
              </a:rPr>
              <a:t> to a </a:t>
            </a:r>
            <a:r>
              <a:rPr lang="it-IT" dirty="0" err="1">
                <a:solidFill>
                  <a:schemeClr val="tx1">
                    <a:lumMod val="85000"/>
                    <a:lumOff val="15000"/>
                  </a:schemeClr>
                </a:solidFill>
                <a:latin typeface="Calibri" panose="020F0502020204030204" pitchFamily="34" charset="0"/>
              </a:rPr>
              <a:t>plate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where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you’ve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placed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absorbent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Apart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prepare</a:t>
            </a:r>
            <a:r>
              <a:rPr lang="it-IT" dirty="0">
                <a:solidFill>
                  <a:schemeClr val="tx1">
                    <a:lumMod val="85000"/>
                    <a:lumOff val="15000"/>
                  </a:schemeClr>
                </a:solidFill>
                <a:latin typeface="Calibri" panose="020F0502020204030204" pitchFamily="34" charset="0"/>
              </a:rPr>
              <a:t> the tomato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Put some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finely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sliced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saucepan</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a bit,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tomato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3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leaves</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stirring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often</a:t>
            </a:r>
            <a:r>
              <a:rPr lang="it-IT" dirty="0">
                <a:solidFill>
                  <a:schemeClr val="tx1">
                    <a:lumMod val="85000"/>
                    <a:lumOff val="15000"/>
                  </a:schemeClr>
                </a:solidFill>
                <a:latin typeface="Calibri" panose="020F0502020204030204" pitchFamily="34" charset="0"/>
              </a:rPr>
              <a:t> for 15mn. Once the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ready, spread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over the base of a </a:t>
            </a:r>
            <a:r>
              <a:rPr lang="it-IT" dirty="0" err="1">
                <a:solidFill>
                  <a:schemeClr val="tx1">
                    <a:lumMod val="85000"/>
                    <a:lumOff val="15000"/>
                  </a:schemeClr>
                </a:solidFill>
                <a:latin typeface="Calibri" panose="020F0502020204030204" pitchFamily="34" charset="0"/>
              </a:rPr>
              <a:t>rectangular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baking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tray</a:t>
            </a:r>
            <a:r>
              <a:rPr lang="it-IT" dirty="0">
                <a:solidFill>
                  <a:schemeClr val="tx1">
                    <a:lumMod val="85000"/>
                    <a:lumOff val="15000"/>
                  </a:schemeClr>
                </a:solidFill>
                <a:latin typeface="Calibri" panose="020F0502020204030204" pitchFamily="34" charset="0"/>
              </a:rPr>
              <a:t> with the back of a </a:t>
            </a:r>
            <a:r>
              <a:rPr lang="it-IT" dirty="0" err="1">
                <a:solidFill>
                  <a:schemeClr val="tx1">
                    <a:lumMod val="85000"/>
                    <a:lumOff val="15000"/>
                  </a:schemeClr>
                </a:solidFill>
                <a:latin typeface="Calibri" panose="020F0502020204030204" pitchFamily="34" charset="0"/>
              </a:rPr>
              <a:t>wooden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spoon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line the </a:t>
            </a:r>
            <a:r>
              <a:rPr lang="it-IT" dirty="0" err="1">
                <a:solidFill>
                  <a:schemeClr val="tx1">
                    <a:lumMod val="85000"/>
                    <a:lumOff val="15000"/>
                  </a:schemeClr>
                </a:solidFill>
                <a:latin typeface="Calibri" panose="020F0502020204030204" pitchFamily="34" charset="0"/>
              </a:rPr>
              <a:t>slices</a:t>
            </a:r>
            <a:r>
              <a:rPr lang="it-IT" dirty="0">
                <a:solidFill>
                  <a:schemeClr val="tx1">
                    <a:lumMod val="85000"/>
                    <a:lumOff val="15000"/>
                  </a:schemeClr>
                </a:solidFill>
                <a:latin typeface="Calibri" panose="020F0502020204030204" pitchFamily="34" charset="0"/>
              </a:rPr>
              <a:t> so to cover the base, put some </a:t>
            </a:r>
            <a:r>
              <a:rPr lang="it-IT" dirty="0" err="1">
                <a:solidFill>
                  <a:schemeClr val="tx1">
                    <a:lumMod val="85000"/>
                    <a:lumOff val="15000"/>
                  </a:schemeClr>
                </a:solidFill>
                <a:latin typeface="Calibri" panose="020F0502020204030204" pitchFamily="34" charset="0"/>
              </a:rPr>
              <a:t>slices</a:t>
            </a:r>
            <a:r>
              <a:rPr lang="it-IT" dirty="0">
                <a:solidFill>
                  <a:schemeClr val="tx1">
                    <a:lumMod val="85000"/>
                    <a:lumOff val="15000"/>
                  </a:schemeClr>
                </a:solidFill>
                <a:latin typeface="Calibri" panose="020F0502020204030204" pitchFamily="34" charset="0"/>
              </a:rPr>
              <a:t> of bologna,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mozzarella, some more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and top with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parmesan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Repeat</a:t>
            </a:r>
            <a:r>
              <a:rPr lang="it-IT" dirty="0">
                <a:solidFill>
                  <a:schemeClr val="tx1">
                    <a:lumMod val="85000"/>
                    <a:lumOff val="15000"/>
                  </a:schemeClr>
                </a:solidFill>
                <a:latin typeface="Calibri" panose="020F0502020204030204" pitchFamily="34" charset="0"/>
              </a:rPr>
              <a:t> the procedure with </a:t>
            </a:r>
            <a:r>
              <a:rPr lang="it-IT" dirty="0" err="1">
                <a:solidFill>
                  <a:schemeClr val="tx1">
                    <a:lumMod val="85000"/>
                    <a:lumOff val="15000"/>
                  </a:schemeClr>
                </a:solidFill>
                <a:latin typeface="Calibri" panose="020F0502020204030204" pitchFamily="34" charset="0"/>
              </a:rPr>
              <a:t>two</a:t>
            </a:r>
            <a:r>
              <a:rPr lang="it-IT" dirty="0">
                <a:solidFill>
                  <a:schemeClr val="tx1">
                    <a:lumMod val="85000"/>
                    <a:lumOff val="15000"/>
                  </a:schemeClr>
                </a:solidFill>
                <a:latin typeface="Calibri" panose="020F0502020204030204" pitchFamily="34" charset="0"/>
              </a:rPr>
              <a:t> more </a:t>
            </a:r>
            <a:r>
              <a:rPr lang="it-IT" dirty="0" err="1">
                <a:solidFill>
                  <a:schemeClr val="tx1">
                    <a:lumMod val="85000"/>
                    <a:lumOff val="15000"/>
                  </a:schemeClr>
                </a:solidFill>
                <a:latin typeface="Calibri" panose="020F0502020204030204" pitchFamily="34" charset="0"/>
              </a:rPr>
              <a:t>layers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Bake</a:t>
            </a:r>
            <a:r>
              <a:rPr lang="it-IT" dirty="0">
                <a:solidFill>
                  <a:schemeClr val="tx1">
                    <a:lumMod val="85000"/>
                    <a:lumOff val="15000"/>
                  </a:schemeClr>
                </a:solidFill>
                <a:latin typeface="Calibri" panose="020F0502020204030204" pitchFamily="34" charset="0"/>
              </a:rPr>
              <a:t> for 30mn to 200°. A </a:t>
            </a:r>
            <a:r>
              <a:rPr lang="it-IT" dirty="0" err="1">
                <a:solidFill>
                  <a:schemeClr val="tx1">
                    <a:lumMod val="85000"/>
                    <a:lumOff val="15000"/>
                  </a:schemeClr>
                </a:solidFill>
                <a:latin typeface="Calibri" panose="020F0502020204030204" pitchFamily="34" charset="0"/>
              </a:rPr>
              <a:t>few</a:t>
            </a:r>
            <a:r>
              <a:rPr lang="it-IT" dirty="0">
                <a:solidFill>
                  <a:schemeClr val="tx1">
                    <a:lumMod val="85000"/>
                    <a:lumOff val="15000"/>
                  </a:schemeClr>
                </a:solidFill>
                <a:latin typeface="Calibri" panose="020F0502020204030204" pitchFamily="34" charset="0"/>
              </a:rPr>
              <a:t> minutes </a:t>
            </a:r>
            <a:r>
              <a:rPr lang="it-IT" dirty="0" err="1">
                <a:solidFill>
                  <a:schemeClr val="tx1">
                    <a:lumMod val="85000"/>
                    <a:lumOff val="15000"/>
                  </a:schemeClr>
                </a:solidFill>
                <a:latin typeface="Calibri" panose="020F0502020204030204" pitchFamily="34" charset="0"/>
              </a:rPr>
              <a:t>before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you</a:t>
            </a:r>
            <a:r>
              <a:rPr lang="it-IT" dirty="0">
                <a:solidFill>
                  <a:schemeClr val="tx1">
                    <a:lumMod val="85000"/>
                    <a:lumOff val="15000"/>
                  </a:schemeClr>
                </a:solidFill>
                <a:latin typeface="Calibri" panose="020F0502020204030204" pitchFamily="34" charset="0"/>
              </a:rPr>
              <a:t> take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out, turn to the grill </a:t>
            </a:r>
            <a:r>
              <a:rPr lang="it-IT" dirty="0" err="1">
                <a:solidFill>
                  <a:schemeClr val="tx1">
                    <a:lumMod val="85000"/>
                    <a:lumOff val="15000"/>
                  </a:schemeClr>
                </a:solidFill>
                <a:latin typeface="Calibri" panose="020F0502020204030204" pitchFamily="34" charset="0"/>
              </a:rPr>
              <a:t>function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have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brown</a:t>
            </a:r>
            <a:r>
              <a:rPr lang="it-IT" dirty="0">
                <a:solidFill>
                  <a:schemeClr val="tx1">
                    <a:lumMod val="85000"/>
                    <a:lumOff val="15000"/>
                  </a:schemeClr>
                </a:solidFill>
                <a:latin typeface="Calibri" panose="020F0502020204030204" pitchFamily="34" charset="0"/>
              </a:rPr>
              <a:t> and taste </a:t>
            </a:r>
            <a:r>
              <a:rPr lang="it-IT" dirty="0" err="1">
                <a:solidFill>
                  <a:schemeClr val="tx1">
                    <a:lumMod val="85000"/>
                    <a:lumOff val="15000"/>
                  </a:schemeClr>
                </a:solidFill>
                <a:latin typeface="Calibri" panose="020F0502020204030204" pitchFamily="34" charset="0"/>
              </a:rPr>
              <a:t>crispy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Before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to stand for some minutes.</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55300"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55301" name="Picture 6" descr="http://www.ecocasavacanze.it/it/mrc_private/img_np/parmigian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84213"/>
            <a:ext cx="38766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23263" y="4102100"/>
            <a:ext cx="3384550" cy="1919288"/>
          </a:xfrm>
        </p:spPr>
        <p:txBody>
          <a:bodyPr/>
          <a:lstStyle/>
          <a:p>
            <a:pPr algn="ctr" eaLnBrk="1" fontAlgn="auto" hangingPunct="1">
              <a:spcAft>
                <a:spcPts val="0"/>
              </a:spcAft>
              <a:defRPr/>
            </a:pPr>
            <a:r>
              <a:rPr lang="it-IT" b="1" dirty="0" smtClean="0"/>
              <a:t>COD WITH TOMATO SAUCE AND BLACK OLIVES</a:t>
            </a:r>
            <a:endParaRPr lang="it-IT" b="1" dirty="0"/>
          </a:p>
        </p:txBody>
      </p:sp>
      <p:sp>
        <p:nvSpPr>
          <p:cNvPr id="3" name="Segnaposto contenuto 2"/>
          <p:cNvSpPr>
            <a:spLocks noGrp="1"/>
          </p:cNvSpPr>
          <p:nvPr>
            <p:ph idx="1"/>
          </p:nvPr>
        </p:nvSpPr>
        <p:spPr>
          <a:xfrm>
            <a:off x="762000" y="762000"/>
            <a:ext cx="6096000" cy="5322888"/>
          </a:xfrm>
        </p:spPr>
        <p:txBody>
          <a:bodyPr rtlCol="0">
            <a:normAutofit fontScale="775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30mins.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8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4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100gr.plain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20 </a:t>
            </a:r>
            <a:r>
              <a:rPr lang="it-IT" dirty="0" err="1">
                <a:solidFill>
                  <a:schemeClr val="tx1">
                    <a:lumMod val="85000"/>
                    <a:lumOff val="15000"/>
                  </a:schemeClr>
                </a:solidFill>
                <a:latin typeface="Calibri" panose="020F0502020204030204" pitchFamily="34" charset="0"/>
              </a:rPr>
              <a:t>black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olives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clove</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wash the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absorbent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carefully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put some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onto</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pan and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get</a:t>
            </a:r>
            <a:r>
              <a:rPr lang="it-IT" dirty="0">
                <a:solidFill>
                  <a:schemeClr val="tx1">
                    <a:lumMod val="85000"/>
                    <a:lumOff val="15000"/>
                  </a:schemeClr>
                </a:solidFill>
                <a:latin typeface="Calibri" panose="020F0502020204030204" pitchFamily="34" charset="0"/>
              </a:rPr>
              <a:t> hot </a:t>
            </a:r>
            <a:r>
              <a:rPr lang="it-IT" dirty="0" err="1">
                <a:solidFill>
                  <a:schemeClr val="tx1">
                    <a:lumMod val="85000"/>
                    <a:lumOff val="15000"/>
                  </a:schemeClr>
                </a:solidFill>
                <a:latin typeface="Calibri" panose="020F0502020204030204" pitchFamily="34" charset="0"/>
              </a:rPr>
              <a:t>enough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draining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excess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medium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browned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lightly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from the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and turn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down. </a:t>
            </a:r>
            <a:r>
              <a:rPr lang="it-IT" dirty="0" err="1">
                <a:solidFill>
                  <a:schemeClr val="tx1">
                    <a:lumMod val="85000"/>
                    <a:lumOff val="15000"/>
                  </a:schemeClr>
                </a:solidFill>
                <a:latin typeface="Calibri" panose="020F0502020204030204" pitchFamily="34" charset="0"/>
              </a:rPr>
              <a:t>Chop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and the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Let</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for a minute.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black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olives</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5mins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medium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Finally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spread some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on the </a:t>
            </a:r>
            <a:r>
              <a:rPr lang="it-IT" dirty="0" err="1">
                <a:solidFill>
                  <a:schemeClr val="tx1">
                    <a:lumMod val="85000"/>
                    <a:lumOff val="15000"/>
                  </a:schemeClr>
                </a:solidFill>
                <a:latin typeface="Calibri" panose="020F0502020204030204" pitchFamily="34" charset="0"/>
              </a:rPr>
              <a:t>cod</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lid</a:t>
            </a:r>
            <a:r>
              <a:rPr lang="it-IT" dirty="0">
                <a:solidFill>
                  <a:schemeClr val="tx1">
                    <a:lumMod val="85000"/>
                    <a:lumOff val="15000"/>
                  </a:schemeClr>
                </a:solidFill>
                <a:latin typeface="Calibri" panose="020F0502020204030204" pitchFamily="34" charset="0"/>
              </a:rPr>
              <a:t> on for 5mins more. Top with a </a:t>
            </a:r>
            <a:r>
              <a:rPr lang="it-IT" dirty="0" err="1">
                <a:solidFill>
                  <a:schemeClr val="tx1">
                    <a:lumMod val="85000"/>
                    <a:lumOff val="15000"/>
                  </a:schemeClr>
                </a:solidFill>
                <a:latin typeface="Calibri" panose="020F0502020204030204" pitchFamily="34" charset="0"/>
              </a:rPr>
              <a:t>little</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serve</a:t>
            </a:r>
            <a:r>
              <a:rPr lang="it-IT" dirty="0">
                <a:solidFill>
                  <a:schemeClr val="tx1">
                    <a:lumMod val="85000"/>
                    <a:lumOff val="15000"/>
                  </a:schemeClr>
                </a:solidFill>
              </a:rPr>
              <a:t>.</a:t>
            </a:r>
          </a:p>
          <a:p>
            <a:pPr marL="91440" indent="-91440" algn="just" eaLnBrk="1" fontAlgn="auto" hangingPunct="1">
              <a:spcAft>
                <a:spcPts val="0"/>
              </a:spcAft>
              <a:buFont typeface="Arial" pitchFamily="34" charset="0"/>
              <a:buChar char=" "/>
              <a:defRPr/>
            </a:pPr>
            <a:endParaRPr lang="it-IT" dirty="0">
              <a:solidFill>
                <a:schemeClr val="tx1">
                  <a:lumMod val="85000"/>
                  <a:lumOff val="15000"/>
                </a:schemeClr>
              </a:solidFill>
            </a:endParaRPr>
          </a:p>
        </p:txBody>
      </p:sp>
      <p:pic>
        <p:nvPicPr>
          <p:cNvPr id="56324" name="Picture 2" descr="http://oliocristofaro.it/blog.oliocristofaro.it/wp-content/uploads/2012/11/Baccal%C3%A0-con-patate-e-ol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327025"/>
            <a:ext cx="3887788"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1513" y="3222625"/>
            <a:ext cx="3382962" cy="1919288"/>
          </a:xfrm>
        </p:spPr>
        <p:txBody>
          <a:bodyPr/>
          <a:lstStyle/>
          <a:p>
            <a:pPr algn="ctr" eaLnBrk="1" fontAlgn="auto" hangingPunct="1">
              <a:spcAft>
                <a:spcPts val="0"/>
              </a:spcAft>
              <a:defRPr/>
            </a:pPr>
            <a:r>
              <a:rPr lang="it-IT" b="1" dirty="0" smtClean="0"/>
              <a:t>STUFFED AUBERGINES </a:t>
            </a:r>
            <a:endParaRPr lang="it-IT" dirty="0"/>
          </a:p>
        </p:txBody>
      </p:sp>
      <p:sp>
        <p:nvSpPr>
          <p:cNvPr id="3" name="Segnaposto contenuto 2"/>
          <p:cNvSpPr>
            <a:spLocks noGrp="1"/>
          </p:cNvSpPr>
          <p:nvPr>
            <p:ph idx="1"/>
          </p:nvPr>
        </p:nvSpPr>
        <p:spPr>
          <a:xfrm>
            <a:off x="762000" y="762000"/>
            <a:ext cx="6096000" cy="5741988"/>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30mins.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2 long aubergines,2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100gr.breadcrumbs, 2tblsp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6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vinegar</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wash and </a:t>
            </a:r>
            <a:r>
              <a:rPr lang="it-IT" dirty="0" err="1">
                <a:solidFill>
                  <a:schemeClr val="tx1">
                    <a:lumMod val="85000"/>
                    <a:lumOff val="15000"/>
                  </a:schemeClr>
                </a:solidFill>
                <a:latin typeface="Calibri" panose="020F0502020204030204" pitchFamily="34" charset="0"/>
              </a:rPr>
              <a:t>cut</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2 </a:t>
            </a:r>
            <a:r>
              <a:rPr lang="it-IT" dirty="0" err="1">
                <a:solidFill>
                  <a:schemeClr val="tx1">
                    <a:lumMod val="85000"/>
                    <a:lumOff val="15000"/>
                  </a:schemeClr>
                </a:solidFill>
                <a:latin typeface="Calibri" panose="020F0502020204030204" pitchFamily="34" charset="0"/>
              </a:rPr>
              <a:t>halves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lengthways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bring</a:t>
            </a:r>
            <a:r>
              <a:rPr lang="it-IT" dirty="0">
                <a:solidFill>
                  <a:schemeClr val="tx1">
                    <a:lumMod val="85000"/>
                    <a:lumOff val="15000"/>
                  </a:schemeClr>
                </a:solidFill>
                <a:latin typeface="Calibri" panose="020F0502020204030204" pitchFamily="34" charset="0"/>
              </a:rPr>
              <a:t> to a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the water in a large pan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and pour a </a:t>
            </a:r>
            <a:r>
              <a:rPr lang="it-IT" dirty="0" err="1">
                <a:solidFill>
                  <a:schemeClr val="tx1">
                    <a:lumMod val="85000"/>
                    <a:lumOff val="15000"/>
                  </a:schemeClr>
                </a:solidFill>
                <a:latin typeface="Calibri" panose="020F0502020204030204" pitchFamily="34" charset="0"/>
              </a:rPr>
              <a:t>tablsp</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vinegar</a:t>
            </a:r>
            <a:r>
              <a:rPr lang="it-IT" dirty="0">
                <a:solidFill>
                  <a:schemeClr val="tx1">
                    <a:lumMod val="85000"/>
                    <a:lumOff val="15000"/>
                  </a:schemeClr>
                </a:solidFill>
                <a:latin typeface="Calibri" panose="020F0502020204030204" pitchFamily="34" charset="0"/>
              </a:rPr>
              <a:t> in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Cook the </a:t>
            </a:r>
            <a:r>
              <a:rPr lang="it-IT" dirty="0" err="1">
                <a:solidFill>
                  <a:schemeClr val="tx1">
                    <a:lumMod val="85000"/>
                    <a:lumOff val="15000"/>
                  </a:schemeClr>
                </a:solidFill>
                <a:latin typeface="Calibri" panose="020F0502020204030204" pitchFamily="34" charset="0"/>
              </a:rPr>
              <a:t>halves</a:t>
            </a:r>
            <a:r>
              <a:rPr lang="it-IT" dirty="0">
                <a:solidFill>
                  <a:schemeClr val="tx1">
                    <a:lumMod val="85000"/>
                    <a:lumOff val="15000"/>
                  </a:schemeClr>
                </a:solidFill>
                <a:latin typeface="Calibri" panose="020F0502020204030204" pitchFamily="34" charset="0"/>
              </a:rPr>
              <a:t> in the </a:t>
            </a:r>
            <a:r>
              <a:rPr lang="it-IT" dirty="0" err="1">
                <a:solidFill>
                  <a:schemeClr val="tx1">
                    <a:lumMod val="85000"/>
                    <a:lumOff val="15000"/>
                  </a:schemeClr>
                </a:solidFill>
                <a:latin typeface="Calibri" panose="020F0502020204030204" pitchFamily="34" charset="0"/>
              </a:rPr>
              <a:t>boiling</a:t>
            </a:r>
            <a:r>
              <a:rPr lang="it-IT" dirty="0">
                <a:solidFill>
                  <a:schemeClr val="tx1">
                    <a:lumMod val="85000"/>
                    <a:lumOff val="15000"/>
                  </a:schemeClr>
                </a:solidFill>
                <a:latin typeface="Calibri" panose="020F0502020204030204" pitchFamily="34" charset="0"/>
              </a:rPr>
              <a:t> water for 5mins.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interior</a:t>
            </a:r>
            <a:r>
              <a:rPr lang="it-IT" dirty="0">
                <a:solidFill>
                  <a:schemeClr val="tx1">
                    <a:lumMod val="85000"/>
                    <a:lumOff val="15000"/>
                  </a:schemeClr>
                </a:solidFill>
                <a:latin typeface="Calibri" panose="020F0502020204030204" pitchFamily="34" charset="0"/>
              </a:rPr>
              <a:t> of the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and put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 large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some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pan, </a:t>
            </a:r>
            <a:r>
              <a:rPr lang="it-IT" dirty="0" err="1">
                <a:solidFill>
                  <a:schemeClr val="tx1">
                    <a:lumMod val="85000"/>
                    <a:lumOff val="15000"/>
                  </a:schemeClr>
                </a:solidFill>
                <a:latin typeface="Calibri" panose="020F0502020204030204" pitchFamily="34" charset="0"/>
              </a:rPr>
              <a:t>brown</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ground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aubergine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lid</a:t>
            </a:r>
            <a:r>
              <a:rPr lang="it-IT" dirty="0">
                <a:solidFill>
                  <a:schemeClr val="tx1">
                    <a:lumMod val="85000"/>
                    <a:lumOff val="15000"/>
                  </a:schemeClr>
                </a:solidFill>
                <a:latin typeface="Calibri" panose="020F0502020204030204" pitchFamily="34" charset="0"/>
              </a:rPr>
              <a:t> on for 15mins.  Transfer in the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breadcrumbs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beaten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and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Fill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Apart</a:t>
            </a:r>
            <a:r>
              <a:rPr lang="it-IT" dirty="0">
                <a:solidFill>
                  <a:schemeClr val="tx1">
                    <a:lumMod val="85000"/>
                    <a:lumOff val="15000"/>
                  </a:schemeClr>
                </a:solidFill>
                <a:latin typeface="Calibri" panose="020F0502020204030204" pitchFamily="34" charset="0"/>
              </a:rPr>
              <a:t> in </a:t>
            </a:r>
            <a:r>
              <a:rPr lang="it-IT" dirty="0" err="1">
                <a:solidFill>
                  <a:schemeClr val="tx1">
                    <a:lumMod val="85000"/>
                    <a:lumOff val="15000"/>
                  </a:schemeClr>
                </a:solidFill>
                <a:latin typeface="Calibri" panose="020F0502020204030204" pitchFamily="34" charset="0"/>
              </a:rPr>
              <a:t>another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pan </a:t>
            </a:r>
            <a:r>
              <a:rPr lang="it-IT" dirty="0" err="1">
                <a:solidFill>
                  <a:schemeClr val="tx1">
                    <a:lumMod val="85000"/>
                    <a:lumOff val="15000"/>
                  </a:schemeClr>
                </a:solidFill>
                <a:latin typeface="Calibri" panose="020F0502020204030204" pitchFamily="34" charset="0"/>
              </a:rPr>
              <a:t>prepare</a:t>
            </a:r>
            <a:r>
              <a:rPr lang="it-IT" dirty="0">
                <a:solidFill>
                  <a:schemeClr val="tx1">
                    <a:lumMod val="85000"/>
                    <a:lumOff val="15000"/>
                  </a:schemeClr>
                </a:solidFill>
                <a:latin typeface="Calibri" panose="020F0502020204030204" pitchFamily="34" charset="0"/>
              </a:rPr>
              <a:t> the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put some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5mins. Once the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ready,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a:t>
            </a:r>
            <a:r>
              <a:rPr lang="it-IT" dirty="0" err="1">
                <a:solidFill>
                  <a:schemeClr val="tx1">
                    <a:lumMod val="85000"/>
                    <a:lumOff val="15000"/>
                  </a:schemeClr>
                </a:solidFill>
                <a:latin typeface="Calibri" panose="020F0502020204030204" pitchFamily="34" charset="0"/>
              </a:rPr>
              <a:t>fresh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leaves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stuffed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aubergines</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baking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tray</a:t>
            </a:r>
            <a:r>
              <a:rPr lang="it-IT" dirty="0">
                <a:solidFill>
                  <a:schemeClr val="tx1">
                    <a:lumMod val="85000"/>
                    <a:lumOff val="15000"/>
                  </a:schemeClr>
                </a:solidFill>
                <a:latin typeface="Calibri" panose="020F0502020204030204" pitchFamily="34" charset="0"/>
              </a:rPr>
              <a:t>. Spread the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just </a:t>
            </a:r>
            <a:r>
              <a:rPr lang="it-IT" dirty="0" err="1">
                <a:solidFill>
                  <a:schemeClr val="tx1">
                    <a:lumMod val="85000"/>
                    <a:lumOff val="15000"/>
                  </a:schemeClr>
                </a:solidFill>
                <a:latin typeface="Calibri" panose="020F0502020204030204" pitchFamily="34" charset="0"/>
              </a:rPr>
              <a:t>cooked</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top with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bake</a:t>
            </a:r>
            <a:r>
              <a:rPr lang="it-IT" dirty="0">
                <a:solidFill>
                  <a:schemeClr val="tx1">
                    <a:lumMod val="85000"/>
                    <a:lumOff val="15000"/>
                  </a:schemeClr>
                </a:solidFill>
                <a:latin typeface="Calibri" panose="020F0502020204030204" pitchFamily="34" charset="0"/>
              </a:rPr>
              <a:t> to 200° for </a:t>
            </a:r>
            <a:r>
              <a:rPr lang="it-IT" dirty="0" err="1">
                <a:solidFill>
                  <a:schemeClr val="tx1">
                    <a:lumMod val="85000"/>
                    <a:lumOff val="15000"/>
                  </a:schemeClr>
                </a:solidFill>
                <a:latin typeface="Calibri" panose="020F0502020204030204" pitchFamily="34" charset="0"/>
              </a:rPr>
              <a:t>about</a:t>
            </a:r>
            <a:r>
              <a:rPr lang="it-IT" dirty="0">
                <a:solidFill>
                  <a:schemeClr val="tx1">
                    <a:lumMod val="85000"/>
                    <a:lumOff val="15000"/>
                  </a:schemeClr>
                </a:solidFill>
                <a:latin typeface="Calibri" panose="020F0502020204030204" pitchFamily="34" charset="0"/>
              </a:rPr>
              <a:t> 20mins. </a:t>
            </a:r>
            <a:r>
              <a:rPr lang="it-IT" dirty="0" err="1">
                <a:solidFill>
                  <a:schemeClr val="tx1">
                    <a:lumMod val="85000"/>
                    <a:lumOff val="15000"/>
                  </a:schemeClr>
                </a:solidFill>
                <a:latin typeface="Calibri" panose="020F0502020204030204" pitchFamily="34" charset="0"/>
              </a:rPr>
              <a:t>Leave</a:t>
            </a:r>
            <a:r>
              <a:rPr lang="it-IT" dirty="0">
                <a:solidFill>
                  <a:schemeClr val="tx1">
                    <a:lumMod val="85000"/>
                    <a:lumOff val="15000"/>
                  </a:schemeClr>
                </a:solidFill>
                <a:latin typeface="Calibri" panose="020F0502020204030204" pitchFamily="34" charset="0"/>
              </a:rPr>
              <a:t> to stand for 10mins </a:t>
            </a:r>
            <a:r>
              <a:rPr lang="it-IT" dirty="0" err="1">
                <a:solidFill>
                  <a:schemeClr val="tx1">
                    <a:lumMod val="85000"/>
                    <a:lumOff val="15000"/>
                  </a:schemeClr>
                </a:solidFill>
                <a:latin typeface="Calibri" panose="020F0502020204030204" pitchFamily="34" charset="0"/>
              </a:rPr>
              <a:t>before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latin typeface="Calibri" panose="020F0502020204030204" pitchFamily="34" charset="0"/>
            </a:endParaRPr>
          </a:p>
        </p:txBody>
      </p:sp>
      <p:sp>
        <p:nvSpPr>
          <p:cNvPr id="57348"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57349" name="Picture 2" descr="http://www.veganblog.it/wp-content/uploads/2010/06/melanzane-ripie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275" y="798513"/>
            <a:ext cx="4025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40700" y="2951163"/>
            <a:ext cx="3668713" cy="1919287"/>
          </a:xfrm>
        </p:spPr>
        <p:txBody>
          <a:bodyPr/>
          <a:lstStyle/>
          <a:p>
            <a:pPr algn="ctr" eaLnBrk="1" fontAlgn="auto" hangingPunct="1">
              <a:spcAft>
                <a:spcPts val="0"/>
              </a:spcAft>
              <a:defRPr/>
            </a:pPr>
            <a:r>
              <a:rPr lang="it-IT" b="1" dirty="0" smtClean="0"/>
              <a:t>MIXED FRIED FISH </a:t>
            </a:r>
            <a:endParaRPr lang="it-IT" dirty="0"/>
          </a:p>
        </p:txBody>
      </p:sp>
      <p:sp>
        <p:nvSpPr>
          <p:cNvPr id="3" name="Segnaposto contenuto 2"/>
          <p:cNvSpPr>
            <a:spLocks noGrp="1"/>
          </p:cNvSpPr>
          <p:nvPr>
            <p:ph idx="1"/>
          </p:nvPr>
        </p:nvSpPr>
        <p:spPr>
          <a:xfrm>
            <a:off x="762000" y="762000"/>
            <a:ext cx="6096000" cy="5430838"/>
          </a:xfrm>
        </p:spPr>
        <p:txBody>
          <a:bodyPr rtlCol="0">
            <a:normAutofit fontScale="85000" lnSpcReduction="1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30mins.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4 small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mullets</a:t>
            </a:r>
            <a:r>
              <a:rPr lang="it-IT" dirty="0">
                <a:solidFill>
                  <a:schemeClr val="tx1">
                    <a:lumMod val="85000"/>
                    <a:lumOff val="15000"/>
                  </a:schemeClr>
                </a:solidFill>
                <a:latin typeface="Calibri" panose="020F0502020204030204" pitchFamily="34" charset="0"/>
              </a:rPr>
              <a:t>, 4 small </a:t>
            </a:r>
            <a:r>
              <a:rPr lang="it-IT" dirty="0" err="1">
                <a:solidFill>
                  <a:schemeClr val="tx1">
                    <a:lumMod val="85000"/>
                    <a:lumOff val="15000"/>
                  </a:schemeClr>
                </a:solidFill>
                <a:latin typeface="Calibri" panose="020F0502020204030204" pitchFamily="34" charset="0"/>
              </a:rPr>
              <a:t>soles</a:t>
            </a:r>
            <a:r>
              <a:rPr lang="it-IT" dirty="0">
                <a:solidFill>
                  <a:schemeClr val="tx1">
                    <a:lumMod val="85000"/>
                    <a:lumOff val="15000"/>
                  </a:schemeClr>
                </a:solidFill>
                <a:latin typeface="Calibri" panose="020F0502020204030204" pitchFamily="34" charset="0"/>
              </a:rPr>
              <a:t>, 6 </a:t>
            </a:r>
            <a:r>
              <a:rPr lang="it-IT" dirty="0" err="1">
                <a:solidFill>
                  <a:schemeClr val="tx1">
                    <a:lumMod val="85000"/>
                    <a:lumOff val="15000"/>
                  </a:schemeClr>
                </a:solidFill>
                <a:latin typeface="Calibri" panose="020F0502020204030204" pitchFamily="34" charset="0"/>
              </a:rPr>
              <a:t>fresh</a:t>
            </a:r>
            <a:r>
              <a:rPr lang="it-IT" dirty="0">
                <a:solidFill>
                  <a:schemeClr val="tx1">
                    <a:lumMod val="85000"/>
                    <a:lumOff val="15000"/>
                  </a:schemeClr>
                </a:solidFill>
                <a:latin typeface="Calibri" panose="020F0502020204030204" pitchFamily="34" charset="0"/>
              </a:rPr>
              <a:t> small anchovies,4 small </a:t>
            </a:r>
            <a:r>
              <a:rPr lang="it-IT" dirty="0" err="1">
                <a:solidFill>
                  <a:schemeClr val="tx1">
                    <a:lumMod val="85000"/>
                    <a:lumOff val="15000"/>
                  </a:schemeClr>
                </a:solidFill>
                <a:latin typeface="Calibri" panose="020F0502020204030204" pitchFamily="34" charset="0"/>
              </a:rPr>
              <a:t>cods</a:t>
            </a:r>
            <a:r>
              <a:rPr lang="it-IT" dirty="0">
                <a:solidFill>
                  <a:schemeClr val="tx1">
                    <a:lumMod val="85000"/>
                    <a:lumOff val="15000"/>
                  </a:schemeClr>
                </a:solidFill>
                <a:latin typeface="Calibri" panose="020F0502020204030204" pitchFamily="34" charset="0"/>
              </a:rPr>
              <a:t>, 3 </a:t>
            </a:r>
            <a:r>
              <a:rPr lang="it-IT" dirty="0" err="1">
                <a:solidFill>
                  <a:schemeClr val="tx1">
                    <a:lumMod val="85000"/>
                    <a:lumOff val="15000"/>
                  </a:schemeClr>
                </a:solidFill>
                <a:latin typeface="Calibri" panose="020F0502020204030204" pitchFamily="34" charset="0"/>
              </a:rPr>
              <a:t>squids</a:t>
            </a:r>
            <a:r>
              <a:rPr lang="it-IT" dirty="0">
                <a:solidFill>
                  <a:schemeClr val="tx1">
                    <a:lumMod val="85000"/>
                    <a:lumOff val="15000"/>
                  </a:schemeClr>
                </a:solidFill>
                <a:latin typeface="Calibri" panose="020F0502020204030204" pitchFamily="34" charset="0"/>
              </a:rPr>
              <a:t>, 4 </a:t>
            </a:r>
            <a:r>
              <a:rPr lang="it-IT" dirty="0" err="1">
                <a:solidFill>
                  <a:schemeClr val="tx1">
                    <a:lumMod val="85000"/>
                    <a:lumOff val="15000"/>
                  </a:schemeClr>
                </a:solidFill>
                <a:latin typeface="Calibri" panose="020F0502020204030204" pitchFamily="34" charset="0"/>
              </a:rPr>
              <a:t>prawns</a:t>
            </a:r>
            <a:r>
              <a:rPr lang="it-IT" dirty="0">
                <a:solidFill>
                  <a:schemeClr val="tx1">
                    <a:lumMod val="85000"/>
                    <a:lumOff val="15000"/>
                  </a:schemeClr>
                </a:solidFill>
                <a:latin typeface="Calibri" panose="020F0502020204030204" pitchFamily="34" charset="0"/>
              </a:rPr>
              <a:t>, 4 small </a:t>
            </a:r>
            <a:r>
              <a:rPr lang="it-IT" dirty="0" err="1">
                <a:solidFill>
                  <a:schemeClr val="tx1">
                    <a:lumMod val="85000"/>
                    <a:lumOff val="15000"/>
                  </a:schemeClr>
                </a:solidFill>
                <a:latin typeface="Calibri" panose="020F0502020204030204" pitchFamily="34" charset="0"/>
              </a:rPr>
              <a:t>lobsters</a:t>
            </a:r>
            <a:r>
              <a:rPr lang="it-IT" dirty="0">
                <a:solidFill>
                  <a:schemeClr val="tx1">
                    <a:lumMod val="85000"/>
                    <a:lumOff val="15000"/>
                  </a:schemeClr>
                </a:solidFill>
                <a:latin typeface="Calibri" panose="020F0502020204030204" pitchFamily="34" charset="0"/>
              </a:rPr>
              <a:t>, 200gr.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peanut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3 </a:t>
            </a:r>
            <a:r>
              <a:rPr lang="it-IT" dirty="0" err="1">
                <a:solidFill>
                  <a:schemeClr val="tx1">
                    <a:lumMod val="85000"/>
                    <a:lumOff val="15000"/>
                  </a:schemeClr>
                </a:solidFill>
                <a:latin typeface="Calibri" panose="020F0502020204030204" pitchFamily="34" charset="0"/>
              </a:rPr>
              <a:t>lemons</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interior</a:t>
            </a:r>
            <a:r>
              <a:rPr lang="it-IT" dirty="0">
                <a:solidFill>
                  <a:schemeClr val="tx1">
                    <a:lumMod val="85000"/>
                    <a:lumOff val="15000"/>
                  </a:schemeClr>
                </a:solidFill>
                <a:latin typeface="Calibri" panose="020F0502020204030204" pitchFamily="34" charset="0"/>
              </a:rPr>
              <a:t> of the </a:t>
            </a:r>
            <a:r>
              <a:rPr lang="it-IT" dirty="0" err="1">
                <a:solidFill>
                  <a:schemeClr val="tx1">
                    <a:lumMod val="85000"/>
                    <a:lumOff val="15000"/>
                  </a:schemeClr>
                </a:solidFill>
                <a:latin typeface="Calibri" panose="020F0502020204030204" pitchFamily="34" charset="0"/>
              </a:rPr>
              <a:t>fish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selected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except</a:t>
            </a:r>
            <a:r>
              <a:rPr lang="it-IT" dirty="0">
                <a:solidFill>
                  <a:schemeClr val="tx1">
                    <a:lumMod val="85000"/>
                    <a:lumOff val="15000"/>
                  </a:schemeClr>
                </a:solidFill>
                <a:latin typeface="Calibri" panose="020F0502020204030204" pitchFamily="34" charset="0"/>
              </a:rPr>
              <a:t> for </a:t>
            </a:r>
            <a:r>
              <a:rPr lang="it-IT" dirty="0" err="1">
                <a:solidFill>
                  <a:schemeClr val="tx1">
                    <a:lumMod val="85000"/>
                    <a:lumOff val="15000"/>
                  </a:schemeClr>
                </a:solidFill>
                <a:latin typeface="Calibri" panose="020F0502020204030204" pitchFamily="34" charset="0"/>
              </a:rPr>
              <a:t>prawns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lobsters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squids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small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Wash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carefully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absorbent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vegetable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 large </a:t>
            </a:r>
            <a:r>
              <a:rPr lang="it-IT" dirty="0" err="1">
                <a:solidFill>
                  <a:schemeClr val="tx1">
                    <a:lumMod val="85000"/>
                    <a:lumOff val="15000"/>
                  </a:schemeClr>
                </a:solidFill>
                <a:latin typeface="Calibri" panose="020F0502020204030204" pitchFamily="34" charset="0"/>
              </a:rPr>
              <a:t>frying</a:t>
            </a:r>
            <a:r>
              <a:rPr lang="it-IT" dirty="0">
                <a:solidFill>
                  <a:schemeClr val="tx1">
                    <a:lumMod val="85000"/>
                    <a:lumOff val="15000"/>
                  </a:schemeClr>
                </a:solidFill>
                <a:latin typeface="Calibri" panose="020F0502020204030204" pitchFamily="34" charset="0"/>
              </a:rPr>
              <a:t> pan, </a:t>
            </a:r>
            <a:r>
              <a:rPr lang="it-IT" dirty="0" err="1">
                <a:solidFill>
                  <a:schemeClr val="tx1">
                    <a:lumMod val="85000"/>
                    <a:lumOff val="15000"/>
                  </a:schemeClr>
                </a:solidFill>
                <a:latin typeface="Calibri" panose="020F0502020204030204" pitchFamily="34" charset="0"/>
              </a:rPr>
              <a:t>dip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excess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browned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lightly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on </a:t>
            </a:r>
            <a:r>
              <a:rPr lang="it-IT" dirty="0" err="1">
                <a:solidFill>
                  <a:schemeClr val="tx1">
                    <a:lumMod val="85000"/>
                    <a:lumOff val="15000"/>
                  </a:schemeClr>
                </a:solidFill>
                <a:latin typeface="Calibri" panose="020F0502020204030204" pitchFamily="34" charset="0"/>
              </a:rPr>
              <a:t>absorbent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paper</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on a large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dish</a:t>
            </a:r>
            <a:r>
              <a:rPr lang="it-IT" dirty="0">
                <a:solidFill>
                  <a:schemeClr val="tx1">
                    <a:lumMod val="85000"/>
                    <a:lumOff val="15000"/>
                  </a:schemeClr>
                </a:solidFill>
                <a:latin typeface="Calibri" panose="020F0502020204030204" pitchFamily="34" charset="0"/>
              </a:rPr>
              <a:t>. Serve with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lemon</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fresh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salad</a:t>
            </a:r>
            <a:r>
              <a:rPr lang="it-IT"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pic>
        <p:nvPicPr>
          <p:cNvPr id="58372" name="Picture 2" descr="http://static.it.groupon-content.net/18/19/13286113319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400" y="762000"/>
            <a:ext cx="4054475"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15288" y="3276600"/>
            <a:ext cx="3919537" cy="1919288"/>
          </a:xfrm>
        </p:spPr>
        <p:txBody>
          <a:bodyPr/>
          <a:lstStyle/>
          <a:p>
            <a:pPr algn="ctr" eaLnBrk="1" fontAlgn="auto" hangingPunct="1">
              <a:spcAft>
                <a:spcPts val="0"/>
              </a:spcAft>
              <a:defRPr/>
            </a:pPr>
            <a:r>
              <a:rPr lang="it-IT" b="1" dirty="0" smtClean="0"/>
              <a:t>BEEF ROLLS</a:t>
            </a:r>
            <a:br>
              <a:rPr lang="it-IT" b="1" dirty="0" smtClean="0"/>
            </a:br>
            <a:r>
              <a:rPr lang="it-IT" b="1" dirty="0" smtClean="0"/>
              <a:t> WITH RAGÙ SAUCE </a:t>
            </a:r>
            <a:endParaRPr lang="it-IT" dirty="0"/>
          </a:p>
        </p:txBody>
      </p:sp>
      <p:sp>
        <p:nvSpPr>
          <p:cNvPr id="3" name="Segnaposto contenuto 2"/>
          <p:cNvSpPr>
            <a:spLocks noGrp="1"/>
          </p:cNvSpPr>
          <p:nvPr>
            <p:ph idx="1"/>
          </p:nvPr>
        </p:nvSpPr>
        <p:spPr>
          <a:xfrm>
            <a:off x="762000" y="334963"/>
            <a:ext cx="6096000" cy="6096000"/>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1h.30mins.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6 minute </a:t>
            </a:r>
            <a:r>
              <a:rPr lang="it-IT" dirty="0" err="1">
                <a:solidFill>
                  <a:schemeClr val="tx1">
                    <a:lumMod val="85000"/>
                    <a:lumOff val="15000"/>
                  </a:schemeClr>
                </a:solidFill>
                <a:latin typeface="Calibri" panose="020F0502020204030204" pitchFamily="34" charset="0"/>
              </a:rPr>
              <a:t>steaks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120gr.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50gr. flour,2 </a:t>
            </a:r>
            <a:r>
              <a:rPr lang="it-IT" dirty="0" err="1">
                <a:solidFill>
                  <a:schemeClr val="tx1">
                    <a:lumMod val="85000"/>
                    <a:lumOff val="15000"/>
                  </a:schemeClr>
                </a:solidFill>
                <a:latin typeface="Calibri" panose="020F0502020204030204" pitchFamily="34" charset="0"/>
              </a:rPr>
              <a:t>glasses</a:t>
            </a:r>
            <a:r>
              <a:rPr lang="it-IT" dirty="0">
                <a:solidFill>
                  <a:schemeClr val="tx1">
                    <a:lumMod val="85000"/>
                    <a:lumOff val="15000"/>
                  </a:schemeClr>
                </a:solidFill>
                <a:latin typeface="Calibri" panose="020F0502020204030204" pitchFamily="34" charset="0"/>
              </a:rPr>
              <a:t> of ragù, 250gr.ham,1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clove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glass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carrot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half</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celery</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bay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leaf</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Pound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slices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with a </a:t>
            </a:r>
            <a:r>
              <a:rPr lang="it-IT" dirty="0" err="1">
                <a:solidFill>
                  <a:schemeClr val="tx1">
                    <a:lumMod val="85000"/>
                    <a:lumOff val="15000"/>
                  </a:schemeClr>
                </a:solidFill>
                <a:latin typeface="Calibri" panose="020F0502020204030204" pitchFamily="34" charset="0"/>
              </a:rPr>
              <a:t>meat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hammer</a:t>
            </a:r>
            <a:r>
              <a:rPr lang="it-IT" dirty="0">
                <a:solidFill>
                  <a:schemeClr val="tx1">
                    <a:lumMod val="85000"/>
                    <a:lumOff val="15000"/>
                  </a:schemeClr>
                </a:solidFill>
                <a:latin typeface="Calibri" panose="020F0502020204030204" pitchFamily="34" charset="0"/>
              </a:rPr>
              <a:t> and season with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Line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on the </a:t>
            </a:r>
            <a:r>
              <a:rPr lang="it-IT" dirty="0" err="1">
                <a:solidFill>
                  <a:schemeClr val="tx1">
                    <a:lumMod val="85000"/>
                    <a:lumOff val="15000"/>
                  </a:schemeClr>
                </a:solidFill>
                <a:latin typeface="Calibri" panose="020F0502020204030204" pitchFamily="34" charset="0"/>
              </a:rPr>
              <a:t>kitchen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table</a:t>
            </a:r>
            <a:r>
              <a:rPr lang="it-IT" dirty="0">
                <a:solidFill>
                  <a:schemeClr val="tx1">
                    <a:lumMod val="85000"/>
                    <a:lumOff val="15000"/>
                  </a:schemeClr>
                </a:solidFill>
                <a:latin typeface="Calibri" panose="020F0502020204030204" pitchFamily="34" charset="0"/>
              </a:rPr>
              <a:t> and start </a:t>
            </a:r>
            <a:r>
              <a:rPr lang="it-IT" dirty="0" err="1">
                <a:solidFill>
                  <a:schemeClr val="tx1">
                    <a:lumMod val="85000"/>
                    <a:lumOff val="15000"/>
                  </a:schemeClr>
                </a:solidFill>
                <a:latin typeface="Calibri" panose="020F0502020204030204" pitchFamily="34" charset="0"/>
              </a:rPr>
              <a:t>stuffing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in the middle with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ham</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Roll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tightly</a:t>
            </a:r>
            <a:r>
              <a:rPr lang="it-IT" dirty="0">
                <a:solidFill>
                  <a:schemeClr val="tx1">
                    <a:lumMod val="85000"/>
                    <a:lumOff val="15000"/>
                  </a:schemeClr>
                </a:solidFill>
                <a:latin typeface="Calibri" panose="020F0502020204030204" pitchFamily="34" charset="0"/>
              </a:rPr>
              <a:t> so to </a:t>
            </a:r>
            <a:r>
              <a:rPr lang="it-IT" dirty="0" err="1">
                <a:solidFill>
                  <a:schemeClr val="tx1">
                    <a:lumMod val="85000"/>
                    <a:lumOff val="15000"/>
                  </a:schemeClr>
                </a:solidFill>
                <a:latin typeface="Calibri" panose="020F0502020204030204" pitchFamily="34" charset="0"/>
              </a:rPr>
              <a:t>keep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stuffing</a:t>
            </a:r>
            <a:r>
              <a:rPr lang="it-IT" dirty="0">
                <a:solidFill>
                  <a:schemeClr val="tx1">
                    <a:lumMod val="85000"/>
                    <a:lumOff val="15000"/>
                  </a:schemeClr>
                </a:solidFill>
                <a:latin typeface="Calibri" panose="020F0502020204030204" pitchFamily="34" charset="0"/>
              </a:rPr>
              <a:t> inside and </a:t>
            </a:r>
            <a:r>
              <a:rPr lang="it-IT" dirty="0" err="1">
                <a:solidFill>
                  <a:schemeClr val="tx1">
                    <a:lumMod val="85000"/>
                    <a:lumOff val="15000"/>
                  </a:schemeClr>
                </a:solidFill>
                <a:latin typeface="Calibri" panose="020F0502020204030204" pitchFamily="34" charset="0"/>
              </a:rPr>
              <a:t>tie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up with a </a:t>
            </a:r>
            <a:r>
              <a:rPr lang="it-IT" dirty="0" err="1">
                <a:solidFill>
                  <a:schemeClr val="tx1">
                    <a:lumMod val="85000"/>
                    <a:lumOff val="15000"/>
                  </a:schemeClr>
                </a:solidFill>
                <a:latin typeface="Calibri" panose="020F0502020204030204" pitchFamily="34" charset="0"/>
              </a:rPr>
              <a:t>sewing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string</a:t>
            </a:r>
            <a:r>
              <a:rPr lang="it-IT" dirty="0">
                <a:solidFill>
                  <a:schemeClr val="tx1">
                    <a:lumMod val="85000"/>
                    <a:lumOff val="15000"/>
                  </a:schemeClr>
                </a:solidFill>
                <a:latin typeface="Calibri" panose="020F0502020204030204" pitchFamily="34" charset="0"/>
              </a:rPr>
              <a:t>. Put some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large </a:t>
            </a:r>
            <a:r>
              <a:rPr lang="it-IT" dirty="0" err="1">
                <a:solidFill>
                  <a:schemeClr val="tx1">
                    <a:lumMod val="85000"/>
                    <a:lumOff val="15000"/>
                  </a:schemeClr>
                </a:solidFill>
                <a:latin typeface="Calibri" panose="020F0502020204030204" pitchFamily="34" charset="0"/>
              </a:rPr>
              <a:t>saucepan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finely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carrot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celery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bay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leaf</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at</a:t>
            </a:r>
            <a:r>
              <a:rPr lang="it-IT" dirty="0">
                <a:solidFill>
                  <a:schemeClr val="tx1">
                    <a:lumMod val="85000"/>
                    <a:lumOff val="15000"/>
                  </a:schemeClr>
                </a:solidFill>
                <a:latin typeface="Calibri" panose="020F0502020204030204" pitchFamily="34" charset="0"/>
              </a:rPr>
              <a:t> medium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lightly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golden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Roll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rolls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flour</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excess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rolls</a:t>
            </a:r>
            <a:r>
              <a:rPr lang="it-IT" dirty="0">
                <a:solidFill>
                  <a:schemeClr val="tx1">
                    <a:lumMod val="85000"/>
                    <a:lumOff val="15000"/>
                  </a:schemeClr>
                </a:solidFill>
                <a:latin typeface="Calibri" panose="020F0502020204030204" pitchFamily="34" charset="0"/>
              </a:rPr>
              <a:t> in the </a:t>
            </a:r>
            <a:r>
              <a:rPr lang="it-IT" dirty="0" err="1">
                <a:solidFill>
                  <a:schemeClr val="tx1">
                    <a:lumMod val="85000"/>
                    <a:lumOff val="15000"/>
                  </a:schemeClr>
                </a:solidFill>
                <a:latin typeface="Calibri" panose="020F0502020204030204" pitchFamily="34" charset="0"/>
              </a:rPr>
              <a:t>saucepan</a:t>
            </a:r>
            <a:r>
              <a:rPr lang="it-IT" dirty="0">
                <a:solidFill>
                  <a:schemeClr val="tx1">
                    <a:lumMod val="85000"/>
                    <a:lumOff val="15000"/>
                  </a:schemeClr>
                </a:solidFill>
                <a:latin typeface="Calibri" panose="020F0502020204030204" pitchFamily="34" charset="0"/>
              </a:rPr>
              <a:t> over high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wine</a:t>
            </a:r>
            <a:r>
              <a:rPr lang="it-IT" dirty="0">
                <a:solidFill>
                  <a:schemeClr val="tx1">
                    <a:lumMod val="85000"/>
                    <a:lumOff val="15000"/>
                  </a:schemeClr>
                </a:solidFill>
                <a:latin typeface="Calibri" panose="020F0502020204030204" pitchFamily="34" charset="0"/>
              </a:rPr>
              <a:t>, the ragù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previously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prepared</a:t>
            </a:r>
            <a:r>
              <a:rPr lang="it-IT" dirty="0">
                <a:solidFill>
                  <a:schemeClr val="tx1">
                    <a:lumMod val="85000"/>
                    <a:lumOff val="15000"/>
                  </a:schemeClr>
                </a:solidFill>
                <a:latin typeface="Calibri" panose="020F0502020204030204" pitchFamily="34" charset="0"/>
              </a:rPr>
              <a:t>, 2 </a:t>
            </a:r>
            <a:r>
              <a:rPr lang="it-IT" dirty="0" err="1">
                <a:solidFill>
                  <a:schemeClr val="tx1">
                    <a:lumMod val="85000"/>
                    <a:lumOff val="15000"/>
                  </a:schemeClr>
                </a:solidFill>
                <a:latin typeface="Calibri" panose="020F0502020204030204" pitchFamily="34" charset="0"/>
              </a:rPr>
              <a:t>glasses</a:t>
            </a:r>
            <a:r>
              <a:rPr lang="it-IT" dirty="0">
                <a:solidFill>
                  <a:schemeClr val="tx1">
                    <a:lumMod val="85000"/>
                    <a:lumOff val="15000"/>
                  </a:schemeClr>
                </a:solidFill>
                <a:latin typeface="Calibri" panose="020F0502020204030204" pitchFamily="34" charset="0"/>
              </a:rPr>
              <a:t> of water to cover the </a:t>
            </a:r>
            <a:r>
              <a:rPr lang="it-IT" dirty="0" err="1">
                <a:solidFill>
                  <a:schemeClr val="tx1">
                    <a:lumMod val="85000"/>
                    <a:lumOff val="15000"/>
                  </a:schemeClr>
                </a:solidFill>
                <a:latin typeface="Calibri" panose="020F0502020204030204" pitchFamily="34" charset="0"/>
              </a:rPr>
              <a:t>rolls</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Bring</a:t>
            </a:r>
            <a:r>
              <a:rPr lang="it-IT" dirty="0">
                <a:solidFill>
                  <a:schemeClr val="tx1">
                    <a:lumMod val="85000"/>
                    <a:lumOff val="15000"/>
                  </a:schemeClr>
                </a:solidFill>
                <a:latin typeface="Calibri" panose="020F0502020204030204" pitchFamily="34" charset="0"/>
              </a:rPr>
              <a:t> to a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and continue to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for 1h.30mins over moderate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stirring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often</a:t>
            </a:r>
            <a:r>
              <a:rPr lang="it-IT" dirty="0">
                <a:solidFill>
                  <a:schemeClr val="tx1">
                    <a:lumMod val="85000"/>
                    <a:lumOff val="15000"/>
                  </a:schemeClr>
                </a:solidFill>
                <a:latin typeface="Calibri" panose="020F0502020204030204" pitchFamily="34" charset="0"/>
              </a:rPr>
              <a:t>. In case  the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thickens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too</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much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some more water. </a:t>
            </a:r>
            <a:r>
              <a:rPr lang="it-IT" dirty="0" err="1">
                <a:solidFill>
                  <a:schemeClr val="tx1">
                    <a:lumMod val="85000"/>
                    <a:lumOff val="15000"/>
                  </a:schemeClr>
                </a:solidFill>
                <a:latin typeface="Calibri" panose="020F0502020204030204" pitchFamily="34" charset="0"/>
              </a:rPr>
              <a:t>When</a:t>
            </a:r>
            <a:r>
              <a:rPr lang="it-IT" dirty="0">
                <a:solidFill>
                  <a:schemeClr val="tx1">
                    <a:lumMod val="85000"/>
                    <a:lumOff val="15000"/>
                  </a:schemeClr>
                </a:solidFill>
                <a:latin typeface="Calibri" panose="020F0502020204030204" pitchFamily="34" charset="0"/>
              </a:rPr>
              <a:t> ready, take out the </a:t>
            </a:r>
            <a:r>
              <a:rPr lang="it-IT" dirty="0" err="1">
                <a:solidFill>
                  <a:schemeClr val="tx1">
                    <a:lumMod val="85000"/>
                    <a:lumOff val="15000"/>
                  </a:schemeClr>
                </a:solidFill>
                <a:latin typeface="Calibri" panose="020F0502020204030204" pitchFamily="34" charset="0"/>
              </a:rPr>
              <a:t>rolls</a:t>
            </a:r>
            <a:r>
              <a:rPr lang="it-IT" dirty="0">
                <a:solidFill>
                  <a:schemeClr val="tx1">
                    <a:lumMod val="85000"/>
                    <a:lumOff val="15000"/>
                  </a:schemeClr>
                </a:solidFill>
                <a:latin typeface="Calibri" panose="020F0502020204030204" pitchFamily="34" charset="0"/>
              </a:rPr>
              <a:t> with the </a:t>
            </a:r>
            <a:r>
              <a:rPr lang="it-IT" dirty="0" err="1">
                <a:solidFill>
                  <a:schemeClr val="tx1">
                    <a:lumMod val="85000"/>
                    <a:lumOff val="15000"/>
                  </a:schemeClr>
                </a:solidFill>
                <a:latin typeface="Calibri" panose="020F0502020204030204" pitchFamily="34" charset="0"/>
              </a:rPr>
              <a:t>pincers</a:t>
            </a:r>
            <a:r>
              <a:rPr lang="it-IT" dirty="0">
                <a:solidFill>
                  <a:schemeClr val="tx1">
                    <a:lumMod val="85000"/>
                    <a:lumOff val="15000"/>
                  </a:schemeClr>
                </a:solidFill>
                <a:latin typeface="Calibri" panose="020F0502020204030204" pitchFamily="34" charset="0"/>
              </a:rPr>
              <a:t>, transfer on a </a:t>
            </a:r>
            <a:r>
              <a:rPr lang="it-IT" dirty="0" err="1">
                <a:solidFill>
                  <a:schemeClr val="tx1">
                    <a:lumMod val="85000"/>
                    <a:lumOff val="15000"/>
                  </a:schemeClr>
                </a:solidFill>
                <a:latin typeface="Calibri" panose="020F0502020204030204" pitchFamily="34" charset="0"/>
              </a:rPr>
              <a:t>serving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top with ragù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and serve with </a:t>
            </a:r>
            <a:r>
              <a:rPr lang="it-IT" dirty="0" err="1">
                <a:solidFill>
                  <a:schemeClr val="tx1">
                    <a:lumMod val="85000"/>
                    <a:lumOff val="15000"/>
                  </a:schemeClr>
                </a:solidFill>
                <a:latin typeface="Calibri" panose="020F0502020204030204" pitchFamily="34" charset="0"/>
              </a:rPr>
              <a:t>mashed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potatoes</a:t>
            </a:r>
            <a:r>
              <a:rPr lang="it-IT"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59396"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59397" name="Picture 2" descr="http://1.bp.blogspot.com/-y3nDS_yn3mw/Tn9cGOzjaMI/AAAAAAAAHF8/kcPQ0CVF57g/s1600/Involtini+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546100"/>
            <a:ext cx="389255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48638" y="3413125"/>
            <a:ext cx="3652837" cy="1920875"/>
          </a:xfrm>
        </p:spPr>
        <p:txBody>
          <a:bodyPr/>
          <a:lstStyle/>
          <a:p>
            <a:pPr algn="ctr" eaLnBrk="1" fontAlgn="auto" hangingPunct="1">
              <a:spcAft>
                <a:spcPts val="0"/>
              </a:spcAft>
              <a:defRPr/>
            </a:pPr>
            <a:r>
              <a:rPr lang="it-IT" b="1" dirty="0" smtClean="0"/>
              <a:t>STUFFED PEPPERS</a:t>
            </a:r>
            <a:r>
              <a:rPr lang="it-IT" dirty="0"/>
              <a:t/>
            </a:r>
            <a:br>
              <a:rPr lang="it-IT" dirty="0"/>
            </a:br>
            <a:endParaRPr lang="it-IT" dirty="0"/>
          </a:p>
        </p:txBody>
      </p:sp>
      <p:sp>
        <p:nvSpPr>
          <p:cNvPr id="3" name="Segnaposto contenuto 2"/>
          <p:cNvSpPr>
            <a:spLocks noGrp="1"/>
          </p:cNvSpPr>
          <p:nvPr>
            <p:ph idx="1"/>
          </p:nvPr>
        </p:nvSpPr>
        <p:spPr>
          <a:xfrm>
            <a:off x="762000" y="762000"/>
            <a:ext cx="6096000" cy="5729288"/>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1h 30mins.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4 medium </a:t>
            </a:r>
            <a:r>
              <a:rPr lang="it-IT" dirty="0" err="1">
                <a:solidFill>
                  <a:schemeClr val="tx1">
                    <a:lumMod val="85000"/>
                    <a:lumOff val="15000"/>
                  </a:schemeClr>
                </a:solidFill>
                <a:latin typeface="Calibri" panose="020F0502020204030204" pitchFamily="34" charset="0"/>
              </a:rPr>
              <a:t>size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red</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yellow</a:t>
            </a:r>
            <a:r>
              <a:rPr lang="it-IT" dirty="0">
                <a:solidFill>
                  <a:schemeClr val="tx1">
                    <a:lumMod val="85000"/>
                    <a:lumOff val="15000"/>
                  </a:schemeClr>
                </a:solidFill>
                <a:latin typeface="Calibri" panose="020F0502020204030204" pitchFamily="34" charset="0"/>
              </a:rPr>
              <a:t>),300gr.chopped </a:t>
            </a:r>
            <a:r>
              <a:rPr lang="it-IT" dirty="0" err="1">
                <a:solidFill>
                  <a:schemeClr val="tx1">
                    <a:lumMod val="85000"/>
                    <a:lumOff val="15000"/>
                  </a:schemeClr>
                </a:solidFill>
                <a:latin typeface="Calibri" panose="020F0502020204030204" pitchFamily="34" charset="0"/>
              </a:rPr>
              <a:t>peeled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50gr. </a:t>
            </a:r>
            <a:r>
              <a:rPr lang="it-IT" dirty="0" err="1">
                <a:solidFill>
                  <a:schemeClr val="tx1">
                    <a:lumMod val="85000"/>
                    <a:lumOff val="15000"/>
                  </a:schemeClr>
                </a:solidFill>
                <a:latin typeface="Calibri" panose="020F0502020204030204" pitchFamily="34" charset="0"/>
              </a:rPr>
              <a:t>black</a:t>
            </a:r>
            <a:r>
              <a:rPr lang="it-IT" dirty="0">
                <a:solidFill>
                  <a:schemeClr val="tx1">
                    <a:lumMod val="85000"/>
                    <a:lumOff val="15000"/>
                  </a:schemeClr>
                </a:solidFill>
                <a:latin typeface="Calibri" panose="020F0502020204030204" pitchFamily="34" charset="0"/>
              </a:rPr>
              <a:t> olives,25gr. </a:t>
            </a:r>
            <a:r>
              <a:rPr lang="it-IT" dirty="0" err="1">
                <a:solidFill>
                  <a:schemeClr val="tx1">
                    <a:lumMod val="85000"/>
                    <a:lumOff val="15000"/>
                  </a:schemeClr>
                </a:solidFill>
                <a:latin typeface="Calibri" panose="020F0502020204030204" pitchFamily="34" charset="0"/>
              </a:rPr>
              <a:t>capers</a:t>
            </a:r>
            <a:r>
              <a:rPr lang="it-IT" dirty="0">
                <a:solidFill>
                  <a:schemeClr val="tx1">
                    <a:lumMod val="85000"/>
                    <a:lumOff val="15000"/>
                  </a:schemeClr>
                </a:solidFill>
                <a:latin typeface="Calibri" panose="020F0502020204030204" pitchFamily="34" charset="0"/>
              </a:rPr>
              <a:t>, 100gr.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1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clove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50gr </a:t>
            </a:r>
            <a:r>
              <a:rPr lang="it-IT" dirty="0" err="1">
                <a:solidFill>
                  <a:schemeClr val="tx1">
                    <a:lumMod val="85000"/>
                    <a:lumOff val="15000"/>
                  </a:schemeClr>
                </a:solidFill>
                <a:latin typeface="Calibri" panose="020F0502020204030204" pitchFamily="34" charset="0"/>
              </a:rPr>
              <a:t>breadcrumbs</a:t>
            </a:r>
            <a:r>
              <a:rPr lang="it-IT" dirty="0">
                <a:solidFill>
                  <a:schemeClr val="tx1">
                    <a:lumMod val="85000"/>
                    <a:lumOff val="15000"/>
                  </a:schemeClr>
                </a:solidFill>
                <a:latin typeface="Calibri" panose="020F0502020204030204" pitchFamily="34" charset="0"/>
              </a:rPr>
              <a:t>, 3 </a:t>
            </a:r>
            <a:r>
              <a:rPr lang="it-IT" dirty="0" err="1">
                <a:solidFill>
                  <a:schemeClr val="tx1">
                    <a:lumMod val="85000"/>
                    <a:lumOff val="15000"/>
                  </a:schemeClr>
                </a:solidFill>
                <a:latin typeface="Calibri" panose="020F0502020204030204" pitchFamily="34" charset="0"/>
              </a:rPr>
              <a:t>potatoes</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chili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wash the </a:t>
            </a:r>
            <a:r>
              <a:rPr lang="it-IT" dirty="0" err="1">
                <a:solidFill>
                  <a:schemeClr val="tx1">
                    <a:lumMod val="85000"/>
                    <a:lumOff val="15000"/>
                  </a:schemeClr>
                </a:solidFill>
                <a:latin typeface="Calibri" panose="020F0502020204030204" pitchFamily="34" charset="0"/>
              </a:rPr>
              <a:t>peppers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carefully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cut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halves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interior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cut</a:t>
            </a:r>
            <a:r>
              <a:rPr lang="it-IT" dirty="0">
                <a:solidFill>
                  <a:schemeClr val="tx1">
                    <a:lumMod val="85000"/>
                    <a:lumOff val="15000"/>
                  </a:schemeClr>
                </a:solidFill>
                <a:latin typeface="Calibri" panose="020F0502020204030204" pitchFamily="34" charset="0"/>
              </a:rPr>
              <a:t> the top part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pieces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you’ll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need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for the </a:t>
            </a:r>
            <a:r>
              <a:rPr lang="it-IT" dirty="0" err="1">
                <a:solidFill>
                  <a:schemeClr val="tx1">
                    <a:lumMod val="85000"/>
                    <a:lumOff val="15000"/>
                  </a:schemeClr>
                </a:solidFill>
                <a:latin typeface="Calibri" panose="020F0502020204030204" pitchFamily="34" charset="0"/>
              </a:rPr>
              <a:t>stuffing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potatoes</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saucepan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tender, </a:t>
            </a:r>
            <a:r>
              <a:rPr lang="it-IT" dirty="0" err="1">
                <a:solidFill>
                  <a:schemeClr val="tx1">
                    <a:lumMod val="85000"/>
                    <a:lumOff val="15000"/>
                  </a:schemeClr>
                </a:solidFill>
                <a:latin typeface="Calibri" panose="020F0502020204030204" pitchFamily="34" charset="0"/>
              </a:rPr>
              <a:t>peel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mash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smooth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in the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 large pan </a:t>
            </a:r>
            <a:r>
              <a:rPr lang="it-IT" dirty="0" err="1">
                <a:solidFill>
                  <a:schemeClr val="tx1">
                    <a:lumMod val="85000"/>
                    <a:lumOff val="15000"/>
                  </a:schemeClr>
                </a:solidFill>
                <a:latin typeface="Calibri" panose="020F0502020204030204" pitchFamily="34" charset="0"/>
              </a:rPr>
              <a:t>until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browns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peeled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and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cover and </a:t>
            </a:r>
            <a:r>
              <a:rPr lang="it-IT" dirty="0" err="1">
                <a:solidFill>
                  <a:schemeClr val="tx1">
                    <a:lumMod val="85000"/>
                    <a:lumOff val="15000"/>
                  </a:schemeClr>
                </a:solidFill>
                <a:latin typeface="Calibri" panose="020F0502020204030204" pitchFamily="34" charset="0"/>
              </a:rPr>
              <a:t>cook</a:t>
            </a:r>
            <a:r>
              <a:rPr lang="it-IT" dirty="0">
                <a:solidFill>
                  <a:schemeClr val="tx1">
                    <a:lumMod val="85000"/>
                    <a:lumOff val="15000"/>
                  </a:schemeClr>
                </a:solidFill>
                <a:latin typeface="Calibri" panose="020F0502020204030204" pitchFamily="34" charset="0"/>
              </a:rPr>
              <a:t> up to 15mins.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peppers</a:t>
            </a:r>
            <a:r>
              <a:rPr lang="it-IT" dirty="0">
                <a:solidFill>
                  <a:schemeClr val="tx1">
                    <a:lumMod val="85000"/>
                    <a:lumOff val="15000"/>
                  </a:schemeClr>
                </a:solidFill>
                <a:latin typeface="Calibri" panose="020F0502020204030204" pitchFamily="34" charset="0"/>
              </a:rPr>
              <a:t> from the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put in a large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breadcrumbs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mashed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potatoes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capers</a:t>
            </a:r>
            <a:r>
              <a:rPr lang="it-IT" dirty="0">
                <a:solidFill>
                  <a:schemeClr val="tx1">
                    <a:lumMod val="85000"/>
                    <a:lumOff val="15000"/>
                  </a:schemeClr>
                </a:solidFill>
                <a:latin typeface="Calibri" panose="020F0502020204030204" pitchFamily="34" charset="0"/>
              </a:rPr>
              <a:t> and the </a:t>
            </a:r>
            <a:r>
              <a:rPr lang="it-IT" dirty="0" err="1">
                <a:solidFill>
                  <a:schemeClr val="tx1">
                    <a:lumMod val="85000"/>
                    <a:lumOff val="15000"/>
                  </a:schemeClr>
                </a:solidFill>
                <a:latin typeface="Calibri" panose="020F0502020204030204" pitchFamily="34" charset="0"/>
              </a:rPr>
              <a:t>olives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without</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kernel</a:t>
            </a:r>
            <a:r>
              <a:rPr lang="it-IT" dirty="0">
                <a:solidFill>
                  <a:schemeClr val="tx1">
                    <a:lumMod val="85000"/>
                    <a:lumOff val="15000"/>
                  </a:schemeClr>
                </a:solidFill>
                <a:latin typeface="Calibri" panose="020F0502020204030204" pitchFamily="34" charset="0"/>
              </a:rPr>
              <a:t>. Mix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fill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peppers</a:t>
            </a:r>
            <a:r>
              <a:rPr lang="it-IT" dirty="0">
                <a:solidFill>
                  <a:schemeClr val="tx1">
                    <a:lumMod val="85000"/>
                    <a:lumOff val="15000"/>
                  </a:schemeClr>
                </a:solidFill>
                <a:latin typeface="Calibri" panose="020F0502020204030204" pitchFamily="34" charset="0"/>
              </a:rPr>
              <a:t>, pressing </a:t>
            </a:r>
            <a:r>
              <a:rPr lang="it-IT" dirty="0" err="1">
                <a:solidFill>
                  <a:schemeClr val="tx1">
                    <a:lumMod val="85000"/>
                    <a:lumOff val="15000"/>
                  </a:schemeClr>
                </a:solidFill>
                <a:latin typeface="Calibri" panose="020F0502020204030204" pitchFamily="34" charset="0"/>
              </a:rPr>
              <a:t>lightly</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inside the </a:t>
            </a:r>
            <a:r>
              <a:rPr lang="it-IT" dirty="0" err="1">
                <a:solidFill>
                  <a:schemeClr val="tx1">
                    <a:lumMod val="85000"/>
                    <a:lumOff val="15000"/>
                  </a:schemeClr>
                </a:solidFill>
                <a:latin typeface="Calibri" panose="020F0502020204030204" pitchFamily="34" charset="0"/>
              </a:rPr>
              <a:t>peppers</a:t>
            </a:r>
            <a:r>
              <a:rPr lang="it-IT" dirty="0">
                <a:solidFill>
                  <a:schemeClr val="tx1">
                    <a:lumMod val="85000"/>
                    <a:lumOff val="15000"/>
                  </a:schemeClr>
                </a:solidFill>
                <a:latin typeface="Calibri" panose="020F0502020204030204" pitchFamily="34" charset="0"/>
              </a:rPr>
              <a:t>. Transfer in a large </a:t>
            </a:r>
            <a:r>
              <a:rPr lang="it-IT" dirty="0" err="1">
                <a:solidFill>
                  <a:schemeClr val="tx1">
                    <a:lumMod val="85000"/>
                    <a:lumOff val="15000"/>
                  </a:schemeClr>
                </a:solidFill>
                <a:latin typeface="Calibri" panose="020F0502020204030204" pitchFamily="34" charset="0"/>
              </a:rPr>
              <a:t>baking</a:t>
            </a:r>
            <a:r>
              <a:rPr lang="it-IT" dirty="0">
                <a:solidFill>
                  <a:schemeClr val="tx1">
                    <a:lumMod val="85000"/>
                    <a:lumOff val="15000"/>
                  </a:schemeClr>
                </a:solidFill>
                <a:latin typeface="Calibri" panose="020F0502020204030204" pitchFamily="34" charset="0"/>
              </a:rPr>
              <a:t> pan, season with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remaining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tomatoes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chili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bake</a:t>
            </a:r>
            <a:r>
              <a:rPr lang="it-IT" dirty="0">
                <a:solidFill>
                  <a:schemeClr val="tx1">
                    <a:lumMod val="85000"/>
                    <a:lumOff val="15000"/>
                  </a:schemeClr>
                </a:solidFill>
                <a:latin typeface="Calibri" panose="020F0502020204030204" pitchFamily="34" charset="0"/>
              </a:rPr>
              <a:t> for 60mins. Serve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either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warm</a:t>
            </a:r>
            <a:r>
              <a:rPr lang="it-IT" dirty="0">
                <a:solidFill>
                  <a:schemeClr val="tx1">
                    <a:lumMod val="85000"/>
                    <a:lumOff val="15000"/>
                  </a:schemeClr>
                </a:solidFill>
                <a:latin typeface="Calibri" panose="020F0502020204030204" pitchFamily="34" charset="0"/>
              </a:rPr>
              <a:t> or cool with </a:t>
            </a:r>
            <a:r>
              <a:rPr lang="it-IT" dirty="0" err="1">
                <a:solidFill>
                  <a:schemeClr val="tx1">
                    <a:lumMod val="85000"/>
                    <a:lumOff val="15000"/>
                  </a:schemeClr>
                </a:solidFill>
                <a:latin typeface="Calibri" panose="020F0502020204030204" pitchFamily="34" charset="0"/>
              </a:rPr>
              <a:t>steamed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vegetables</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your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choice</a:t>
            </a:r>
            <a:r>
              <a:rPr lang="it-IT"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60420"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60421" name="Picture 2" descr="http://www.myischia.it/wp-content/uploads/2013/05/peperoni_ripieni_tricolo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400" y="935038"/>
            <a:ext cx="40433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15300" y="3582988"/>
            <a:ext cx="3719513" cy="1920875"/>
          </a:xfrm>
        </p:spPr>
        <p:txBody>
          <a:bodyPr/>
          <a:lstStyle/>
          <a:p>
            <a:pPr algn="ctr" eaLnBrk="1" fontAlgn="auto" hangingPunct="1">
              <a:spcAft>
                <a:spcPts val="0"/>
              </a:spcAft>
              <a:defRPr/>
            </a:pPr>
            <a:r>
              <a:rPr lang="it-IT" b="1" dirty="0" smtClean="0"/>
              <a:t>BEEF MEATBALLS </a:t>
            </a:r>
            <a:endParaRPr lang="it-IT" dirty="0"/>
          </a:p>
        </p:txBody>
      </p:sp>
      <p:sp>
        <p:nvSpPr>
          <p:cNvPr id="3" name="Segnaposto contenuto 2"/>
          <p:cNvSpPr>
            <a:spLocks noGrp="1"/>
          </p:cNvSpPr>
          <p:nvPr>
            <p:ph idx="1"/>
          </p:nvPr>
        </p:nvSpPr>
        <p:spPr>
          <a:xfrm>
            <a:off x="762000" y="762000"/>
            <a:ext cx="6096000" cy="5557838"/>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45mins.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500gr. </a:t>
            </a:r>
            <a:r>
              <a:rPr lang="it-IT" dirty="0" err="1">
                <a:solidFill>
                  <a:schemeClr val="tx1">
                    <a:lumMod val="85000"/>
                    <a:lumOff val="15000"/>
                  </a:schemeClr>
                </a:solidFill>
                <a:latin typeface="Calibri" panose="020F0502020204030204" pitchFamily="34" charset="0"/>
              </a:rPr>
              <a:t>minced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beef</a:t>
            </a:r>
            <a:r>
              <a:rPr lang="it-IT" dirty="0">
                <a:solidFill>
                  <a:schemeClr val="tx1">
                    <a:lumMod val="85000"/>
                    <a:lumOff val="15000"/>
                  </a:schemeClr>
                </a:solidFill>
                <a:latin typeface="Calibri" panose="020F0502020204030204" pitchFamily="34" charset="0"/>
              </a:rPr>
              <a:t> or </a:t>
            </a:r>
            <a:r>
              <a:rPr lang="it-IT" dirty="0" err="1">
                <a:solidFill>
                  <a:schemeClr val="tx1">
                    <a:lumMod val="85000"/>
                    <a:lumOff val="15000"/>
                  </a:schemeClr>
                </a:solidFill>
                <a:latin typeface="Calibri" panose="020F0502020204030204" pitchFamily="34" charset="0"/>
              </a:rPr>
              <a:t>pork</a:t>
            </a:r>
            <a:r>
              <a:rPr lang="it-IT" dirty="0">
                <a:solidFill>
                  <a:schemeClr val="tx1">
                    <a:lumMod val="85000"/>
                    <a:lumOff val="15000"/>
                  </a:schemeClr>
                </a:solidFill>
                <a:latin typeface="Calibri" panose="020F0502020204030204" pitchFamily="34" charset="0"/>
              </a:rPr>
              <a:t>, 1 small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3 </a:t>
            </a:r>
            <a:r>
              <a:rPr lang="it-IT" dirty="0" err="1">
                <a:solidFill>
                  <a:schemeClr val="tx1">
                    <a:lumMod val="85000"/>
                    <a:lumOff val="15000"/>
                  </a:schemeClr>
                </a:solidFill>
                <a:latin typeface="Calibri" panose="020F0502020204030204" pitchFamily="34" charset="0"/>
              </a:rPr>
              <a:t>crushed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clove</a:t>
            </a:r>
            <a:r>
              <a:rPr lang="it-IT" dirty="0">
                <a:solidFill>
                  <a:schemeClr val="tx1">
                    <a:lumMod val="85000"/>
                    <a:lumOff val="15000"/>
                  </a:schemeClr>
                </a:solidFill>
                <a:latin typeface="Calibri" panose="020F0502020204030204" pitchFamily="34" charset="0"/>
              </a:rPr>
              <a:t>, 3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100gr. </a:t>
            </a:r>
            <a:r>
              <a:rPr lang="it-IT" dirty="0" err="1">
                <a:solidFill>
                  <a:schemeClr val="tx1">
                    <a:lumMod val="85000"/>
                    <a:lumOff val="15000"/>
                  </a:schemeClr>
                </a:solidFill>
                <a:latin typeface="Calibri" panose="020F0502020204030204" pitchFamily="34" charset="0"/>
              </a:rPr>
              <a:t>fresh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breadcrumbs</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nutmeg</a:t>
            </a:r>
            <a:r>
              <a:rPr lang="it-IT" dirty="0">
                <a:solidFill>
                  <a:schemeClr val="tx1">
                    <a:lumMod val="85000"/>
                    <a:lumOff val="15000"/>
                  </a:schemeClr>
                </a:solidFill>
                <a:latin typeface="Calibri" panose="020F0502020204030204" pitchFamily="34" charset="0"/>
              </a:rPr>
              <a:t>, 4/5 </a:t>
            </a:r>
            <a:r>
              <a:rPr lang="it-IT" dirty="0" err="1">
                <a:solidFill>
                  <a:schemeClr val="tx1">
                    <a:lumMod val="85000"/>
                    <a:lumOff val="15000"/>
                  </a:schemeClr>
                </a:solidFill>
                <a:latin typeface="Calibri" panose="020F0502020204030204" pitchFamily="34" charset="0"/>
              </a:rPr>
              <a:t>fresh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leaves</a:t>
            </a:r>
            <a:r>
              <a:rPr lang="it-IT" dirty="0">
                <a:solidFill>
                  <a:schemeClr val="tx1">
                    <a:lumMod val="85000"/>
                    <a:lumOff val="15000"/>
                  </a:schemeClr>
                </a:solidFill>
                <a:latin typeface="Calibri" panose="020F0502020204030204" pitchFamily="34" charset="0"/>
              </a:rPr>
              <a:t>, 50gr.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parmesan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50gr.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cheese,5tblsps.olive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1lt. tomato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First </a:t>
            </a:r>
            <a:r>
              <a:rPr lang="it-IT" dirty="0" err="1">
                <a:solidFill>
                  <a:schemeClr val="tx1">
                    <a:lumMod val="85000"/>
                    <a:lumOff val="15000"/>
                  </a:schemeClr>
                </a:solidFill>
                <a:latin typeface="Calibri" panose="020F0502020204030204" pitchFamily="34" charset="0"/>
              </a:rPr>
              <a:t>make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bread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crumbs</a:t>
            </a:r>
            <a:r>
              <a:rPr lang="it-IT" dirty="0">
                <a:solidFill>
                  <a:schemeClr val="tx1">
                    <a:lumMod val="85000"/>
                    <a:lumOff val="15000"/>
                  </a:schemeClr>
                </a:solidFill>
                <a:latin typeface="Calibri" panose="020F0502020204030204" pitchFamily="34" charset="0"/>
              </a:rPr>
              <a:t> in a processor, put in a large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minced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parmesan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cheese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nutmeg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Mix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with </a:t>
            </a:r>
            <a:r>
              <a:rPr lang="it-IT" dirty="0" err="1">
                <a:solidFill>
                  <a:schemeClr val="tx1">
                    <a:lumMod val="85000"/>
                    <a:lumOff val="15000"/>
                  </a:schemeClr>
                </a:solidFill>
                <a:latin typeface="Calibri" panose="020F0502020204030204" pitchFamily="34" charset="0"/>
              </a:rPr>
              <a:t>hands</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leave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to stand for an hour. </a:t>
            </a:r>
            <a:r>
              <a:rPr lang="it-IT" dirty="0" err="1">
                <a:solidFill>
                  <a:schemeClr val="tx1">
                    <a:lumMod val="85000"/>
                    <a:lumOff val="15000"/>
                  </a:schemeClr>
                </a:solidFill>
                <a:latin typeface="Calibri" panose="020F0502020204030204" pitchFamily="34" charset="0"/>
              </a:rPr>
              <a:t>Meanwhile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make</a:t>
            </a:r>
            <a:r>
              <a:rPr lang="it-IT" dirty="0">
                <a:solidFill>
                  <a:schemeClr val="tx1">
                    <a:lumMod val="85000"/>
                    <a:lumOff val="15000"/>
                  </a:schemeClr>
                </a:solidFill>
                <a:latin typeface="Calibri" panose="020F0502020204030204" pitchFamily="34" charset="0"/>
              </a:rPr>
              <a:t> the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 large pan, </a:t>
            </a:r>
            <a:r>
              <a:rPr lang="it-IT" dirty="0" err="1">
                <a:solidFill>
                  <a:schemeClr val="tx1">
                    <a:lumMod val="85000"/>
                    <a:lumOff val="15000"/>
                  </a:schemeClr>
                </a:solidFill>
                <a:latin typeface="Calibri" panose="020F0502020204030204" pitchFamily="34" charset="0"/>
              </a:rPr>
              <a:t>chop</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onion</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finely</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fry</a:t>
            </a:r>
            <a:r>
              <a:rPr lang="it-IT" dirty="0">
                <a:solidFill>
                  <a:schemeClr val="tx1">
                    <a:lumMod val="85000"/>
                    <a:lumOff val="15000"/>
                  </a:schemeClr>
                </a:solidFill>
                <a:latin typeface="Calibri" panose="020F0502020204030204" pitchFamily="34" charset="0"/>
              </a:rPr>
              <a:t> over a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up to 15mins, pour the tomato </a:t>
            </a:r>
            <a:r>
              <a:rPr lang="it-IT" dirty="0" err="1">
                <a:solidFill>
                  <a:schemeClr val="tx1">
                    <a:lumMod val="85000"/>
                    <a:lumOff val="15000"/>
                  </a:schemeClr>
                </a:solidFill>
                <a:latin typeface="Calibri" panose="020F0502020204030204" pitchFamily="34" charset="0"/>
              </a:rPr>
              <a:t>purée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pinch</a:t>
            </a:r>
            <a:r>
              <a:rPr lang="it-IT" dirty="0">
                <a:solidFill>
                  <a:schemeClr val="tx1">
                    <a:lumMod val="85000"/>
                    <a:lumOff val="15000"/>
                  </a:schemeClr>
                </a:solidFill>
                <a:latin typeface="Calibri" panose="020F0502020204030204" pitchFamily="34" charset="0"/>
              </a:rPr>
              <a:t> of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bring</a:t>
            </a:r>
            <a:r>
              <a:rPr lang="it-IT" dirty="0">
                <a:solidFill>
                  <a:schemeClr val="tx1">
                    <a:lumMod val="85000"/>
                    <a:lumOff val="15000"/>
                  </a:schemeClr>
                </a:solidFill>
                <a:latin typeface="Calibri" panose="020F0502020204030204" pitchFamily="34" charset="0"/>
              </a:rPr>
              <a:t> to a </a:t>
            </a:r>
            <a:r>
              <a:rPr lang="it-IT" dirty="0" err="1">
                <a:solidFill>
                  <a:schemeClr val="tx1">
                    <a:lumMod val="85000"/>
                    <a:lumOff val="15000"/>
                  </a:schemeClr>
                </a:solidFill>
                <a:latin typeface="Calibri" panose="020F0502020204030204" pitchFamily="34" charset="0"/>
              </a:rPr>
              <a:t>boil</a:t>
            </a:r>
            <a:r>
              <a:rPr lang="it-IT" dirty="0">
                <a:solidFill>
                  <a:schemeClr val="tx1">
                    <a:lumMod val="85000"/>
                    <a:lumOff val="15000"/>
                  </a:schemeClr>
                </a:solidFill>
                <a:latin typeface="Calibri" panose="020F0502020204030204" pitchFamily="34" charset="0"/>
              </a:rPr>
              <a:t>. Return to the </a:t>
            </a:r>
            <a:r>
              <a:rPr lang="it-IT" dirty="0" err="1">
                <a:solidFill>
                  <a:schemeClr val="tx1">
                    <a:lumMod val="85000"/>
                    <a:lumOff val="15000"/>
                  </a:schemeClr>
                </a:solidFill>
                <a:latin typeface="Calibri" panose="020F0502020204030204" pitchFamily="34" charset="0"/>
              </a:rPr>
              <a:t>meat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and start </a:t>
            </a:r>
            <a:r>
              <a:rPr lang="it-IT" dirty="0" err="1">
                <a:solidFill>
                  <a:schemeClr val="tx1">
                    <a:lumMod val="85000"/>
                    <a:lumOff val="15000"/>
                  </a:schemeClr>
                </a:solidFill>
                <a:latin typeface="Calibri" panose="020F0502020204030204" pitchFamily="34" charset="0"/>
              </a:rPr>
              <a:t>shaping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12 </a:t>
            </a:r>
            <a:r>
              <a:rPr lang="it-IT" dirty="0" err="1">
                <a:solidFill>
                  <a:schemeClr val="tx1">
                    <a:lumMod val="85000"/>
                    <a:lumOff val="15000"/>
                  </a:schemeClr>
                </a:solidFill>
                <a:latin typeface="Calibri" panose="020F0502020204030204" pitchFamily="34" charset="0"/>
              </a:rPr>
              <a:t>meatballs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soon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as</a:t>
            </a:r>
            <a:r>
              <a:rPr lang="it-IT" dirty="0">
                <a:solidFill>
                  <a:schemeClr val="tx1">
                    <a:lumMod val="85000"/>
                    <a:lumOff val="15000"/>
                  </a:schemeClr>
                </a:solidFill>
                <a:latin typeface="Calibri" panose="020F0502020204030204" pitchFamily="34" charset="0"/>
              </a:rPr>
              <a:t> the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is</a:t>
            </a:r>
            <a:r>
              <a:rPr lang="it-IT" dirty="0">
                <a:solidFill>
                  <a:schemeClr val="tx1">
                    <a:lumMod val="85000"/>
                    <a:lumOff val="15000"/>
                  </a:schemeClr>
                </a:solidFill>
                <a:latin typeface="Calibri" panose="020F0502020204030204" pitchFamily="34" charset="0"/>
              </a:rPr>
              <a:t> ready, transfer the </a:t>
            </a:r>
            <a:r>
              <a:rPr lang="it-IT" dirty="0" err="1">
                <a:solidFill>
                  <a:schemeClr val="tx1">
                    <a:lumMod val="85000"/>
                    <a:lumOff val="15000"/>
                  </a:schemeClr>
                </a:solidFill>
                <a:latin typeface="Calibri" panose="020F0502020204030204" pitchFamily="34" charset="0"/>
              </a:rPr>
              <a:t>meatballs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carefully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into</a:t>
            </a:r>
            <a:r>
              <a:rPr lang="it-IT" dirty="0">
                <a:solidFill>
                  <a:schemeClr val="tx1">
                    <a:lumMod val="85000"/>
                    <a:lumOff val="15000"/>
                  </a:schemeClr>
                </a:solidFill>
                <a:latin typeface="Calibri" panose="020F0502020204030204" pitchFamily="34" charset="0"/>
              </a:rPr>
              <a:t> the pan, shake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gently</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allow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to stand. Cook for 20/30mins more over a </a:t>
            </a:r>
            <a:r>
              <a:rPr lang="it-IT" dirty="0" err="1">
                <a:solidFill>
                  <a:schemeClr val="tx1">
                    <a:lumMod val="85000"/>
                    <a:lumOff val="15000"/>
                  </a:schemeClr>
                </a:solidFill>
                <a:latin typeface="Calibri" panose="020F0502020204030204" pitchFamily="34" charset="0"/>
              </a:rPr>
              <a:t>low</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mins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before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turning</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heat</a:t>
            </a:r>
            <a:r>
              <a:rPr lang="it-IT" dirty="0">
                <a:solidFill>
                  <a:schemeClr val="tx1">
                    <a:lumMod val="85000"/>
                    <a:lumOff val="15000"/>
                  </a:schemeClr>
                </a:solidFill>
                <a:latin typeface="Calibri" panose="020F0502020204030204" pitchFamily="34" charset="0"/>
              </a:rPr>
              <a:t> off,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basil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leaves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When</a:t>
            </a:r>
            <a:r>
              <a:rPr lang="it-IT" dirty="0">
                <a:solidFill>
                  <a:schemeClr val="tx1">
                    <a:lumMod val="85000"/>
                    <a:lumOff val="15000"/>
                  </a:schemeClr>
                </a:solidFill>
                <a:latin typeface="Calibri" panose="020F0502020204030204" pitchFamily="34" charset="0"/>
              </a:rPr>
              <a:t> ready, top with tomato </a:t>
            </a:r>
            <a:r>
              <a:rPr lang="it-IT" dirty="0" err="1">
                <a:solidFill>
                  <a:schemeClr val="tx1">
                    <a:lumMod val="85000"/>
                    <a:lumOff val="15000"/>
                  </a:schemeClr>
                </a:solidFill>
                <a:latin typeface="Calibri" panose="020F0502020204030204" pitchFamily="34" charset="0"/>
              </a:rPr>
              <a:t>sauce</a:t>
            </a:r>
            <a:r>
              <a:rPr lang="it-IT"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61444" name="Segnaposto testo 4"/>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61445" name="Picture 2" descr="http://2.bp.blogspot.com/_Z67NSu9idZQ/S63Nd4tPNfI/AAAAAAAAAbA/awQI5d2jqsQ/s1600/Polpette+di+casa+mia+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0350" y="744538"/>
            <a:ext cx="4052888"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contenuto 4"/>
          <p:cNvSpPr>
            <a:spLocks noGrp="1"/>
          </p:cNvSpPr>
          <p:nvPr>
            <p:ph idx="1"/>
          </p:nvPr>
        </p:nvSpPr>
        <p:spPr>
          <a:xfrm>
            <a:off x="885825" y="306388"/>
            <a:ext cx="3568700" cy="3035300"/>
          </a:xfrm>
        </p:spPr>
        <p:txBody>
          <a:bodyPr/>
          <a:lstStyle/>
          <a:p>
            <a:pPr eaLnBrk="1" hangingPunct="1"/>
            <a:endParaRPr lang="it-IT" altLang="hu-HU" smtClean="0"/>
          </a:p>
          <a:p>
            <a:pPr eaLnBrk="1" hangingPunct="1"/>
            <a:endParaRPr lang="it-IT" altLang="hu-HU" smtClean="0"/>
          </a:p>
        </p:txBody>
      </p:sp>
      <p:pic>
        <p:nvPicPr>
          <p:cNvPr id="34819" name="Picture 2" descr="File:Tomato Brusch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444625"/>
            <a:ext cx="505777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ttangolo 6"/>
          <p:cNvSpPr>
            <a:spLocks noChangeArrowheads="1"/>
          </p:cNvSpPr>
          <p:nvPr/>
        </p:nvSpPr>
        <p:spPr bwMode="auto">
          <a:xfrm>
            <a:off x="8920163" y="2987675"/>
            <a:ext cx="2174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defTabSz="457200" eaLnBrk="0" fontAlgn="base" hangingPunct="0">
              <a:spcBef>
                <a:spcPct val="0"/>
              </a:spcBef>
              <a:spcAft>
                <a:spcPct val="0"/>
              </a:spcAft>
              <a:defRPr>
                <a:solidFill>
                  <a:schemeClr val="tx1"/>
                </a:solidFill>
                <a:latin typeface="Calibri Light" pitchFamily="34" charset="0"/>
              </a:defRPr>
            </a:lvl6pPr>
            <a:lvl7pPr marL="2971800" indent="-228600" defTabSz="457200" eaLnBrk="0" fontAlgn="base" hangingPunct="0">
              <a:spcBef>
                <a:spcPct val="0"/>
              </a:spcBef>
              <a:spcAft>
                <a:spcPct val="0"/>
              </a:spcAft>
              <a:defRPr>
                <a:solidFill>
                  <a:schemeClr val="tx1"/>
                </a:solidFill>
                <a:latin typeface="Calibri Light" pitchFamily="34" charset="0"/>
              </a:defRPr>
            </a:lvl7pPr>
            <a:lvl8pPr marL="3429000" indent="-228600" defTabSz="457200" eaLnBrk="0" fontAlgn="base" hangingPunct="0">
              <a:spcBef>
                <a:spcPct val="0"/>
              </a:spcBef>
              <a:spcAft>
                <a:spcPct val="0"/>
              </a:spcAft>
              <a:defRPr>
                <a:solidFill>
                  <a:schemeClr val="tx1"/>
                </a:solidFill>
                <a:latin typeface="Calibri Light" pitchFamily="34" charset="0"/>
              </a:defRPr>
            </a:lvl8pPr>
            <a:lvl9pPr marL="3886200" indent="-228600" defTabSz="457200" eaLnBrk="0" fontAlgn="base" hangingPunct="0">
              <a:spcBef>
                <a:spcPct val="0"/>
              </a:spcBef>
              <a:spcAft>
                <a:spcPct val="0"/>
              </a:spcAft>
              <a:defRPr>
                <a:solidFill>
                  <a:schemeClr val="tx1"/>
                </a:solidFill>
                <a:latin typeface="Calibri Light" pitchFamily="34" charset="0"/>
              </a:defRPr>
            </a:lvl9pPr>
          </a:lstStyle>
          <a:p>
            <a:pPr eaLnBrk="1" hangingPunct="1"/>
            <a:r>
              <a:rPr lang="it-IT" altLang="hu-HU" sz="4000" b="1"/>
              <a:t>STARTERS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21613" y="3195638"/>
            <a:ext cx="4306887" cy="1919287"/>
          </a:xfrm>
        </p:spPr>
        <p:txBody>
          <a:bodyPr/>
          <a:lstStyle/>
          <a:p>
            <a:pPr algn="ctr" eaLnBrk="1" fontAlgn="auto" hangingPunct="1">
              <a:spcAft>
                <a:spcPts val="0"/>
              </a:spcAft>
              <a:defRPr/>
            </a:pPr>
            <a:r>
              <a:rPr lang="it-IT" b="1" dirty="0" smtClean="0"/>
              <a:t>STUFFED CUTTLEFISH </a:t>
            </a:r>
            <a:endParaRPr lang="it-IT" dirty="0"/>
          </a:p>
        </p:txBody>
      </p:sp>
      <p:sp>
        <p:nvSpPr>
          <p:cNvPr id="3" name="Segnaposto contenuto 2"/>
          <p:cNvSpPr>
            <a:spLocks noGrp="1"/>
          </p:cNvSpPr>
          <p:nvPr>
            <p:ph idx="1"/>
          </p:nvPr>
        </p:nvSpPr>
        <p:spPr>
          <a:xfrm>
            <a:off x="762000" y="762000"/>
            <a:ext cx="6096000" cy="5484813"/>
          </a:xfrm>
        </p:spPr>
        <p:txBody>
          <a:bodyPr rtlCol="0">
            <a:normAutofit fontScale="77500" lnSpcReduction="20000"/>
          </a:bodyPr>
          <a:lstStyle/>
          <a:p>
            <a:pPr marL="91440" indent="-91440" algn="just" eaLnBrk="1" fontAlgn="auto" hangingPunct="1">
              <a:spcAft>
                <a:spcPts val="0"/>
              </a:spcAft>
              <a:buFont typeface="Arial" pitchFamily="34" charset="0"/>
              <a:buChar char=" "/>
              <a:defRPr/>
            </a:pPr>
            <a:r>
              <a:rPr lang="it-IT" b="1" dirty="0">
                <a:solidFill>
                  <a:schemeClr val="tx1">
                    <a:lumMod val="85000"/>
                    <a:lumOff val="15000"/>
                  </a:schemeClr>
                </a:solidFill>
                <a:latin typeface="Calibri" panose="020F0502020204030204" pitchFamily="34" charset="0"/>
              </a:rPr>
              <a:t>Cooking time</a:t>
            </a:r>
            <a:r>
              <a:rPr lang="it-IT" dirty="0">
                <a:solidFill>
                  <a:schemeClr val="tx1">
                    <a:lumMod val="85000"/>
                    <a:lumOff val="15000"/>
                  </a:schemeClr>
                </a:solidFill>
                <a:latin typeface="Calibri" panose="020F0502020204030204" pitchFamily="34" charset="0"/>
              </a:rPr>
              <a:t>: 60mins.</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1kg medium </a:t>
            </a:r>
            <a:r>
              <a:rPr lang="it-IT" dirty="0" err="1">
                <a:solidFill>
                  <a:schemeClr val="tx1">
                    <a:lumMod val="85000"/>
                    <a:lumOff val="15000"/>
                  </a:schemeClr>
                </a:solidFill>
                <a:latin typeface="Calibri" panose="020F0502020204030204" pitchFamily="34" charset="0"/>
              </a:rPr>
              <a:t>size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cuttlefish</a:t>
            </a:r>
            <a:r>
              <a:rPr lang="it-IT" dirty="0">
                <a:solidFill>
                  <a:schemeClr val="tx1">
                    <a:lumMod val="85000"/>
                    <a:lumOff val="15000"/>
                  </a:schemeClr>
                </a:solidFill>
                <a:latin typeface="Calibri" panose="020F0502020204030204" pitchFamily="34" charset="0"/>
              </a:rPr>
              <a:t>, 4 </a:t>
            </a:r>
            <a:r>
              <a:rPr lang="it-IT" dirty="0" err="1">
                <a:solidFill>
                  <a:schemeClr val="tx1">
                    <a:lumMod val="85000"/>
                    <a:lumOff val="15000"/>
                  </a:schemeClr>
                </a:solidFill>
                <a:latin typeface="Calibri" panose="020F0502020204030204" pitchFamily="34" charset="0"/>
              </a:rPr>
              <a:t>desalinated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anchovies</a:t>
            </a:r>
            <a:r>
              <a:rPr lang="it-IT" dirty="0">
                <a:solidFill>
                  <a:schemeClr val="tx1">
                    <a:lumMod val="85000"/>
                    <a:lumOff val="15000"/>
                  </a:schemeClr>
                </a:solidFill>
                <a:latin typeface="Calibri" panose="020F0502020204030204" pitchFamily="34" charset="0"/>
              </a:rPr>
              <a:t>, 50gr, </a:t>
            </a:r>
            <a:r>
              <a:rPr lang="it-IT" dirty="0" err="1">
                <a:solidFill>
                  <a:schemeClr val="tx1">
                    <a:lumMod val="85000"/>
                    <a:lumOff val="15000"/>
                  </a:schemeClr>
                </a:solidFill>
                <a:latin typeface="Calibri" panose="020F0502020204030204" pitchFamily="34" charset="0"/>
              </a:rPr>
              <a:t>chopped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2 </a:t>
            </a:r>
            <a:r>
              <a:rPr lang="it-IT" dirty="0" err="1">
                <a:solidFill>
                  <a:schemeClr val="tx1">
                    <a:lumMod val="85000"/>
                    <a:lumOff val="15000"/>
                  </a:schemeClr>
                </a:solidFill>
                <a:latin typeface="Calibri" panose="020F0502020204030204" pitchFamily="34" charset="0"/>
              </a:rPr>
              <a:t>tablsps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capers</a:t>
            </a:r>
            <a:r>
              <a:rPr lang="it-IT" dirty="0">
                <a:solidFill>
                  <a:schemeClr val="tx1">
                    <a:lumMod val="85000"/>
                    <a:lumOff val="15000"/>
                  </a:schemeClr>
                </a:solidFill>
                <a:latin typeface="Calibri" panose="020F0502020204030204" pitchFamily="34" charset="0"/>
              </a:rPr>
              <a:t>, 1 </a:t>
            </a:r>
            <a:r>
              <a:rPr lang="it-IT" dirty="0" err="1">
                <a:solidFill>
                  <a:schemeClr val="tx1">
                    <a:lumMod val="85000"/>
                    <a:lumOff val="15000"/>
                  </a:schemeClr>
                </a:solidFill>
                <a:latin typeface="Calibri" panose="020F0502020204030204" pitchFamily="34" charset="0"/>
              </a:rPr>
              <a:t>garlic</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clove</a:t>
            </a:r>
            <a:r>
              <a:rPr lang="it-IT" dirty="0">
                <a:solidFill>
                  <a:schemeClr val="tx1">
                    <a:lumMod val="85000"/>
                    <a:lumOff val="15000"/>
                  </a:schemeClr>
                </a:solidFill>
                <a:latin typeface="Calibri" panose="020F0502020204030204" pitchFamily="34" charset="0"/>
              </a:rPr>
              <a:t>, 100gr.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2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300gr. </a:t>
            </a:r>
            <a:r>
              <a:rPr lang="it-IT" dirty="0" err="1">
                <a:solidFill>
                  <a:schemeClr val="tx1">
                    <a:lumMod val="85000"/>
                    <a:lumOff val="15000"/>
                  </a:schemeClr>
                </a:solidFill>
                <a:latin typeface="Calibri" panose="020F0502020204030204" pitchFamily="34" charset="0"/>
              </a:rPr>
              <a:t>fresh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bread</a:t>
            </a:r>
            <a:r>
              <a:rPr lang="it-IT" dirty="0">
                <a:solidFill>
                  <a:schemeClr val="tx1">
                    <a:lumMod val="85000"/>
                    <a:lumOff val="15000"/>
                  </a:schemeClr>
                </a:solidFill>
                <a:latin typeface="Calibri" panose="020F0502020204030204" pitchFamily="34" charset="0"/>
              </a:rPr>
              <a:t>, 2 </a:t>
            </a:r>
            <a:r>
              <a:rPr lang="it-IT" dirty="0" err="1">
                <a:solidFill>
                  <a:schemeClr val="tx1">
                    <a:lumMod val="85000"/>
                    <a:lumOff val="15000"/>
                  </a:schemeClr>
                </a:solidFill>
                <a:latin typeface="Calibri" panose="020F0502020204030204" pitchFamily="34" charset="0"/>
              </a:rPr>
              <a:t>tablsps</a:t>
            </a:r>
            <a:r>
              <a:rPr lang="it-IT" dirty="0">
                <a:solidFill>
                  <a:schemeClr val="tx1">
                    <a:lumMod val="85000"/>
                    <a:lumOff val="15000"/>
                  </a:schemeClr>
                </a:solidFill>
                <a:latin typeface="Calibri" panose="020F0502020204030204" pitchFamily="34" charset="0"/>
              </a:rPr>
              <a:t>.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tx1">
                    <a:lumMod val="85000"/>
                    <a:lumOff val="15000"/>
                  </a:schemeClr>
                </a:solidFill>
                <a:latin typeface="Calibri" panose="020F0502020204030204" pitchFamily="34" charset="0"/>
              </a:rPr>
              <a:t>Preparation</a:t>
            </a:r>
            <a:r>
              <a:rPr lang="it-IT" dirty="0">
                <a:solidFill>
                  <a:schemeClr val="tx1">
                    <a:lumMod val="85000"/>
                    <a:lumOff val="15000"/>
                  </a:schemeClr>
                </a:solidFill>
                <a:latin typeface="Calibri" panose="020F0502020204030204" pitchFamily="34" charset="0"/>
              </a:rPr>
              <a:t>: wash the </a:t>
            </a:r>
            <a:r>
              <a:rPr lang="it-IT" dirty="0" err="1">
                <a:solidFill>
                  <a:schemeClr val="tx1">
                    <a:lumMod val="85000"/>
                    <a:lumOff val="15000"/>
                  </a:schemeClr>
                </a:solidFill>
                <a:latin typeface="Calibri" panose="020F0502020204030204" pitchFamily="34" charset="0"/>
              </a:rPr>
              <a:t>cuttlefish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thoroughly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interior</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but</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keep</a:t>
            </a:r>
            <a:r>
              <a:rPr lang="it-IT" dirty="0">
                <a:solidFill>
                  <a:schemeClr val="tx1">
                    <a:lumMod val="85000"/>
                    <a:lumOff val="15000"/>
                  </a:schemeClr>
                </a:solidFill>
                <a:latin typeface="Calibri" panose="020F0502020204030204" pitchFamily="34" charset="0"/>
              </a:rPr>
              <a:t> the heads. Put the </a:t>
            </a:r>
            <a:r>
              <a:rPr lang="it-IT" dirty="0" err="1">
                <a:solidFill>
                  <a:schemeClr val="tx1">
                    <a:lumMod val="85000"/>
                    <a:lumOff val="15000"/>
                  </a:schemeClr>
                </a:solidFill>
                <a:latin typeface="Calibri" panose="020F0502020204030204" pitchFamily="34" charset="0"/>
              </a:rPr>
              <a:t>bread</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filled</a:t>
            </a:r>
            <a:r>
              <a:rPr lang="it-IT" dirty="0">
                <a:solidFill>
                  <a:schemeClr val="tx1">
                    <a:lumMod val="85000"/>
                    <a:lumOff val="15000"/>
                  </a:schemeClr>
                </a:solidFill>
                <a:latin typeface="Calibri" panose="020F0502020204030204" pitchFamily="34" charset="0"/>
              </a:rPr>
              <a:t> with water and </a:t>
            </a:r>
            <a:r>
              <a:rPr lang="it-IT" dirty="0" err="1">
                <a:solidFill>
                  <a:schemeClr val="tx1">
                    <a:lumMod val="85000"/>
                    <a:lumOff val="15000"/>
                  </a:schemeClr>
                </a:solidFill>
                <a:latin typeface="Calibri" panose="020F0502020204030204" pitchFamily="34" charset="0"/>
              </a:rPr>
              <a:t>leave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soften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Squeeze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bread</a:t>
            </a:r>
            <a:r>
              <a:rPr lang="it-IT" dirty="0">
                <a:solidFill>
                  <a:schemeClr val="tx1">
                    <a:lumMod val="85000"/>
                    <a:lumOff val="15000"/>
                  </a:schemeClr>
                </a:solidFill>
                <a:latin typeface="Calibri" panose="020F0502020204030204" pitchFamily="34" charset="0"/>
              </a:rPr>
              <a:t> to </a:t>
            </a:r>
            <a:r>
              <a:rPr lang="it-IT" dirty="0" err="1">
                <a:solidFill>
                  <a:schemeClr val="tx1">
                    <a:lumMod val="85000"/>
                    <a:lumOff val="15000"/>
                  </a:schemeClr>
                </a:solidFill>
                <a:latin typeface="Calibri" panose="020F0502020204030204" pitchFamily="34" charset="0"/>
              </a:rPr>
              <a:t>remove</a:t>
            </a:r>
            <a:r>
              <a:rPr lang="it-IT" dirty="0">
                <a:solidFill>
                  <a:schemeClr val="tx1">
                    <a:lumMod val="85000"/>
                    <a:lumOff val="15000"/>
                  </a:schemeClr>
                </a:solidFill>
                <a:latin typeface="Calibri" panose="020F0502020204030204" pitchFamily="34" charset="0"/>
              </a:rPr>
              <a:t> the water, </a:t>
            </a:r>
            <a:r>
              <a:rPr lang="it-IT" dirty="0" err="1">
                <a:solidFill>
                  <a:schemeClr val="tx1">
                    <a:lumMod val="85000"/>
                    <a:lumOff val="15000"/>
                  </a:schemeClr>
                </a:solidFill>
                <a:latin typeface="Calibri" panose="020F0502020204030204" pitchFamily="34" charset="0"/>
              </a:rPr>
              <a:t>drain</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excess</a:t>
            </a:r>
            <a:r>
              <a:rPr lang="it-IT" dirty="0">
                <a:solidFill>
                  <a:schemeClr val="tx1">
                    <a:lumMod val="85000"/>
                    <a:lumOff val="15000"/>
                  </a:schemeClr>
                </a:solidFill>
                <a:latin typeface="Calibri" panose="020F0502020204030204" pitchFamily="34" charset="0"/>
              </a:rPr>
              <a:t> and put </a:t>
            </a:r>
            <a:r>
              <a:rPr lang="it-IT" dirty="0" err="1">
                <a:solidFill>
                  <a:schemeClr val="tx1">
                    <a:lumMod val="85000"/>
                    <a:lumOff val="15000"/>
                  </a:schemeClr>
                </a:solidFill>
                <a:latin typeface="Calibri" panose="020F0502020204030204" pitchFamily="34" charset="0"/>
              </a:rPr>
              <a:t>it</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bowl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Add</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eggs</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anchovies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ground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parsley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grated</a:t>
            </a:r>
            <a:r>
              <a:rPr lang="it-IT" dirty="0">
                <a:solidFill>
                  <a:schemeClr val="tx1">
                    <a:lumMod val="85000"/>
                    <a:lumOff val="15000"/>
                  </a:schemeClr>
                </a:solidFill>
                <a:latin typeface="Calibri" panose="020F0502020204030204" pitchFamily="34" charset="0"/>
              </a:rPr>
              <a:t> pecorino, </a:t>
            </a:r>
            <a:r>
              <a:rPr lang="it-IT" dirty="0" err="1">
                <a:solidFill>
                  <a:schemeClr val="tx1">
                    <a:lumMod val="85000"/>
                    <a:lumOff val="15000"/>
                  </a:schemeClr>
                </a:solidFill>
                <a:latin typeface="Calibri" panose="020F0502020204030204" pitchFamily="34" charset="0"/>
              </a:rPr>
              <a:t>capers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salt</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pepper</a:t>
            </a:r>
            <a:r>
              <a:rPr lang="it-IT" dirty="0">
                <a:solidFill>
                  <a:schemeClr val="tx1">
                    <a:lumMod val="85000"/>
                    <a:lumOff val="15000"/>
                  </a:schemeClr>
                </a:solidFill>
                <a:latin typeface="Calibri" panose="020F0502020204030204" pitchFamily="34" charset="0"/>
              </a:rPr>
              <a:t>. Mix </a:t>
            </a:r>
            <a:r>
              <a:rPr lang="it-IT" dirty="0" err="1">
                <a:solidFill>
                  <a:schemeClr val="tx1">
                    <a:lumMod val="85000"/>
                    <a:lumOff val="15000"/>
                  </a:schemeClr>
                </a:solidFill>
                <a:latin typeface="Calibri" panose="020F0502020204030204" pitchFamily="34" charset="0"/>
              </a:rPr>
              <a:t>all</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ingredients</a:t>
            </a:r>
            <a:r>
              <a:rPr lang="it-IT" dirty="0">
                <a:solidFill>
                  <a:schemeClr val="tx1">
                    <a:lumMod val="85000"/>
                    <a:lumOff val="15000"/>
                  </a:schemeClr>
                </a:solidFill>
                <a:latin typeface="Calibri" panose="020F0502020204030204" pitchFamily="34" charset="0"/>
              </a:rPr>
              <a:t> so to </a:t>
            </a:r>
            <a:r>
              <a:rPr lang="it-IT" dirty="0" err="1">
                <a:solidFill>
                  <a:schemeClr val="tx1">
                    <a:lumMod val="85000"/>
                    <a:lumOff val="15000"/>
                  </a:schemeClr>
                </a:solidFill>
                <a:latin typeface="Calibri" panose="020F0502020204030204" pitchFamily="34" charset="0"/>
              </a:rPr>
              <a:t>get</a:t>
            </a:r>
            <a:r>
              <a:rPr lang="it-IT" dirty="0">
                <a:solidFill>
                  <a:schemeClr val="tx1">
                    <a:lumMod val="85000"/>
                    <a:lumOff val="15000"/>
                  </a:schemeClr>
                </a:solidFill>
                <a:latin typeface="Calibri" panose="020F0502020204030204" pitchFamily="34" charset="0"/>
              </a:rPr>
              <a:t> a </a:t>
            </a:r>
            <a:r>
              <a:rPr lang="it-IT" dirty="0" err="1">
                <a:solidFill>
                  <a:schemeClr val="tx1">
                    <a:lumMod val="85000"/>
                    <a:lumOff val="15000"/>
                  </a:schemeClr>
                </a:solidFill>
                <a:latin typeface="Calibri" panose="020F0502020204030204" pitchFamily="34" charset="0"/>
              </a:rPr>
              <a:t>smooth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mixture</a:t>
            </a:r>
            <a:r>
              <a:rPr lang="it-IT" dirty="0">
                <a:solidFill>
                  <a:schemeClr val="tx1">
                    <a:lumMod val="85000"/>
                    <a:lumOff val="15000"/>
                  </a:schemeClr>
                </a:solidFill>
                <a:latin typeface="Calibri" panose="020F0502020204030204" pitchFamily="34" charset="0"/>
              </a:rPr>
              <a:t> and start </a:t>
            </a:r>
            <a:r>
              <a:rPr lang="it-IT" dirty="0" err="1">
                <a:solidFill>
                  <a:schemeClr val="tx1">
                    <a:lumMod val="85000"/>
                    <a:lumOff val="15000"/>
                  </a:schemeClr>
                </a:solidFill>
                <a:latin typeface="Calibri" panose="020F0502020204030204" pitchFamily="34" charset="0"/>
              </a:rPr>
              <a:t>stuffing</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cuttlefish</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Tie</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them</a:t>
            </a:r>
            <a:r>
              <a:rPr lang="it-IT" dirty="0">
                <a:solidFill>
                  <a:schemeClr val="tx1">
                    <a:lumMod val="85000"/>
                    <a:lumOff val="15000"/>
                  </a:schemeClr>
                </a:solidFill>
                <a:latin typeface="Calibri" panose="020F0502020204030204" pitchFamily="34" charset="0"/>
              </a:rPr>
              <a:t> up with 3 </a:t>
            </a:r>
            <a:r>
              <a:rPr lang="it-IT" dirty="0" err="1">
                <a:solidFill>
                  <a:schemeClr val="tx1">
                    <a:lumMod val="85000"/>
                    <a:lumOff val="15000"/>
                  </a:schemeClr>
                </a:solidFill>
                <a:latin typeface="Calibri" panose="020F0502020204030204" pitchFamily="34" charset="0"/>
              </a:rPr>
              <a:t>toothpicks</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each</a:t>
            </a:r>
            <a:r>
              <a:rPr lang="it-IT" dirty="0">
                <a:solidFill>
                  <a:schemeClr val="tx1">
                    <a:lumMod val="85000"/>
                    <a:lumOff val="15000"/>
                  </a:schemeClr>
                </a:solidFill>
                <a:latin typeface="Calibri" panose="020F0502020204030204" pitchFamily="34" charset="0"/>
              </a:rPr>
              <a:t> or a </a:t>
            </a:r>
            <a:r>
              <a:rPr lang="it-IT" dirty="0" err="1">
                <a:solidFill>
                  <a:schemeClr val="tx1">
                    <a:lumMod val="85000"/>
                    <a:lumOff val="15000"/>
                  </a:schemeClr>
                </a:solidFill>
                <a:latin typeface="Calibri" panose="020F0502020204030204" pitchFamily="34" charset="0"/>
              </a:rPr>
              <a:t>sewing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string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firmly</a:t>
            </a:r>
            <a:r>
              <a:rPr lang="it-IT" dirty="0">
                <a:solidFill>
                  <a:schemeClr val="tx1">
                    <a:lumMod val="85000"/>
                    <a:lumOff val="15000"/>
                  </a:schemeClr>
                </a:solidFill>
                <a:latin typeface="Calibri" panose="020F0502020204030204" pitchFamily="34" charset="0"/>
              </a:rPr>
              <a:t>. Put the olive </a:t>
            </a:r>
            <a:r>
              <a:rPr lang="it-IT" dirty="0" err="1">
                <a:solidFill>
                  <a:schemeClr val="tx1">
                    <a:lumMod val="85000"/>
                    <a:lumOff val="15000"/>
                  </a:schemeClr>
                </a:solidFill>
                <a:latin typeface="Calibri" panose="020F0502020204030204" pitchFamily="34" charset="0"/>
              </a:rPr>
              <a:t>oil</a:t>
            </a:r>
            <a:r>
              <a:rPr lang="it-IT" dirty="0">
                <a:solidFill>
                  <a:schemeClr val="tx1">
                    <a:lumMod val="85000"/>
                    <a:lumOff val="15000"/>
                  </a:schemeClr>
                </a:solidFill>
                <a:latin typeface="Calibri" panose="020F0502020204030204" pitchFamily="34" charset="0"/>
              </a:rPr>
              <a:t> in a </a:t>
            </a:r>
            <a:r>
              <a:rPr lang="it-IT" dirty="0" err="1">
                <a:solidFill>
                  <a:schemeClr val="tx1">
                    <a:lumMod val="85000"/>
                    <a:lumOff val="15000"/>
                  </a:schemeClr>
                </a:solidFill>
                <a:latin typeface="Calibri" panose="020F0502020204030204" pitchFamily="34" charset="0"/>
              </a:rPr>
              <a:t>baking</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tray</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place</a:t>
            </a:r>
            <a:r>
              <a:rPr lang="it-IT" dirty="0">
                <a:solidFill>
                  <a:schemeClr val="tx1">
                    <a:lumMod val="85000"/>
                    <a:lumOff val="15000"/>
                  </a:schemeClr>
                </a:solidFill>
                <a:latin typeface="Calibri" panose="020F0502020204030204" pitchFamily="34" charset="0"/>
              </a:rPr>
              <a:t> the </a:t>
            </a:r>
            <a:r>
              <a:rPr lang="it-IT" dirty="0" err="1">
                <a:solidFill>
                  <a:schemeClr val="tx1">
                    <a:lumMod val="85000"/>
                    <a:lumOff val="15000"/>
                  </a:schemeClr>
                </a:solidFill>
                <a:latin typeface="Calibri" panose="020F0502020204030204" pitchFamily="34" charset="0"/>
              </a:rPr>
              <a:t>stuffed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fish</a:t>
            </a:r>
            <a:r>
              <a:rPr lang="it-IT" dirty="0">
                <a:solidFill>
                  <a:schemeClr val="tx1">
                    <a:lumMod val="85000"/>
                    <a:lumOff val="15000"/>
                  </a:schemeClr>
                </a:solidFill>
                <a:latin typeface="Calibri" panose="020F0502020204030204" pitchFamily="34" charset="0"/>
              </a:rPr>
              <a:t> and </a:t>
            </a:r>
            <a:r>
              <a:rPr lang="it-IT" dirty="0" err="1">
                <a:solidFill>
                  <a:schemeClr val="tx1">
                    <a:lumMod val="85000"/>
                    <a:lumOff val="15000"/>
                  </a:schemeClr>
                </a:solidFill>
                <a:latin typeface="Calibri" panose="020F0502020204030204" pitchFamily="34" charset="0"/>
              </a:rPr>
              <a:t>bake</a:t>
            </a:r>
            <a:r>
              <a:rPr lang="it-IT" dirty="0">
                <a:solidFill>
                  <a:schemeClr val="tx1">
                    <a:lumMod val="85000"/>
                    <a:lumOff val="15000"/>
                  </a:schemeClr>
                </a:solidFill>
                <a:latin typeface="Calibri" panose="020F0502020204030204" pitchFamily="34" charset="0"/>
              </a:rPr>
              <a:t> in the </a:t>
            </a:r>
            <a:r>
              <a:rPr lang="it-IT" dirty="0" err="1">
                <a:solidFill>
                  <a:schemeClr val="tx1">
                    <a:lumMod val="85000"/>
                    <a:lumOff val="15000"/>
                  </a:schemeClr>
                </a:solidFill>
                <a:latin typeface="Calibri" panose="020F0502020204030204" pitchFamily="34" charset="0"/>
              </a:rPr>
              <a:t>oven</a:t>
            </a:r>
            <a:r>
              <a:rPr lang="it-IT" dirty="0">
                <a:solidFill>
                  <a:schemeClr val="tx1">
                    <a:lumMod val="85000"/>
                    <a:lumOff val="15000"/>
                  </a:schemeClr>
                </a:solidFill>
                <a:latin typeface="Calibri" panose="020F0502020204030204" pitchFamily="34" charset="0"/>
              </a:rPr>
              <a:t> to 180° for 40mins. Serve with </a:t>
            </a:r>
            <a:r>
              <a:rPr lang="it-IT" dirty="0" err="1">
                <a:solidFill>
                  <a:schemeClr val="tx1">
                    <a:lumMod val="85000"/>
                    <a:lumOff val="15000"/>
                  </a:schemeClr>
                </a:solidFill>
                <a:latin typeface="Calibri" panose="020F0502020204030204" pitchFamily="34" charset="0"/>
              </a:rPr>
              <a:t>steamed</a:t>
            </a:r>
            <a:r>
              <a:rPr lang="it-IT" dirty="0">
                <a:solidFill>
                  <a:schemeClr val="tx1">
                    <a:lumMod val="85000"/>
                    <a:lumOff val="15000"/>
                  </a:schemeClr>
                </a:solidFill>
                <a:latin typeface="Calibri" panose="020F0502020204030204" pitchFamily="34" charset="0"/>
              </a:rPr>
              <a:t> </a:t>
            </a:r>
            <a:r>
              <a:rPr lang="it-IT" dirty="0" err="1">
                <a:solidFill>
                  <a:schemeClr val="tx1">
                    <a:lumMod val="85000"/>
                    <a:lumOff val="15000"/>
                  </a:schemeClr>
                </a:solidFill>
                <a:latin typeface="Calibri" panose="020F0502020204030204" pitchFamily="34" charset="0"/>
              </a:rPr>
              <a:t>potatoes</a:t>
            </a:r>
            <a:r>
              <a:rPr lang="it-IT"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62468"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62469" name="Picture 4" descr="http://www.lericette.org/wp-content/uploads/2013/08/seppie-ripie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569913"/>
            <a:ext cx="3810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magine 3"/>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787525"/>
            <a:ext cx="100584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61350" y="542925"/>
            <a:ext cx="3382963" cy="1919288"/>
          </a:xfrm>
        </p:spPr>
        <p:txBody>
          <a:bodyPr/>
          <a:lstStyle/>
          <a:p>
            <a:pPr eaLnBrk="1" fontAlgn="auto" hangingPunct="1">
              <a:spcAft>
                <a:spcPts val="0"/>
              </a:spcAft>
              <a:defRPr/>
            </a:pPr>
            <a:r>
              <a:rPr lang="it-IT" dirty="0" smtClean="0"/>
              <a:t>DESSERTS</a:t>
            </a:r>
            <a:endParaRPr lang="it-IT" dirty="0"/>
          </a:p>
        </p:txBody>
      </p:sp>
      <p:pic>
        <p:nvPicPr>
          <p:cNvPr id="64515" name="Picture 6" descr="http://farm4.static.flickr.com/3333/3671543196_b004f94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1401763"/>
            <a:ext cx="62166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p:cNvSpPr>
          <p:nvPr/>
        </p:nvSpPr>
        <p:spPr>
          <a:xfrm>
            <a:off x="8291513" y="1870075"/>
            <a:ext cx="3382962" cy="1920875"/>
          </a:xfrm>
          <a:prstGeom prst="rect">
            <a:avLst/>
          </a:prstGeom>
        </p:spPr>
        <p:txBody>
          <a:bodyPr anchor="b"/>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gn="ctr" fontAlgn="auto">
              <a:spcAft>
                <a:spcPts val="0"/>
              </a:spcAft>
              <a:defRPr/>
            </a:pPr>
            <a:r>
              <a:rPr lang="it-IT" dirty="0" smtClean="0"/>
              <a:t/>
            </a:r>
            <a:br>
              <a:rPr lang="it-IT" dirty="0" smtClean="0"/>
            </a:br>
            <a:endParaRPr lang="it-IT" dirty="0"/>
          </a:p>
        </p:txBody>
      </p:sp>
      <p:sp>
        <p:nvSpPr>
          <p:cNvPr id="64517" name="Segnaposto testo 6"/>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sp>
        <p:nvSpPr>
          <p:cNvPr id="64518" name="Segnaposto contenuto 7"/>
          <p:cNvSpPr>
            <a:spLocks noGrp="1"/>
          </p:cNvSpPr>
          <p:nvPr>
            <p:ph idx="1"/>
          </p:nvPr>
        </p:nvSpPr>
        <p:spPr/>
        <p:txBody>
          <a:bodyPr/>
          <a:lstStyle/>
          <a:p>
            <a:endParaRPr lang="it-IT" altLang="hu-HU"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66063" y="3378200"/>
            <a:ext cx="4217987" cy="1919288"/>
          </a:xfrm>
        </p:spPr>
        <p:txBody>
          <a:bodyPr/>
          <a:lstStyle/>
          <a:p>
            <a:pPr algn="ctr" eaLnBrk="1" fontAlgn="auto" hangingPunct="1">
              <a:spcAft>
                <a:spcPts val="0"/>
              </a:spcAft>
              <a:defRPr/>
            </a:pPr>
            <a:r>
              <a:rPr lang="it-IT" b="1" dirty="0" smtClean="0"/>
              <a:t>DAISY SPONGE CAKE </a:t>
            </a:r>
            <a:endParaRPr lang="it-IT" dirty="0"/>
          </a:p>
        </p:txBody>
      </p:sp>
      <p:sp>
        <p:nvSpPr>
          <p:cNvPr id="3" name="Segnaposto contenuto 2"/>
          <p:cNvSpPr>
            <a:spLocks noGrp="1"/>
          </p:cNvSpPr>
          <p:nvPr>
            <p:ph idx="1"/>
          </p:nvPr>
        </p:nvSpPr>
        <p:spPr>
          <a:xfrm>
            <a:off x="762000" y="992188"/>
            <a:ext cx="6096000" cy="5297487"/>
          </a:xfrm>
        </p:spPr>
        <p:txBody>
          <a:bodyPr rtlCol="0">
            <a:normAutofit fontScale="77500" lnSpcReduction="20000"/>
          </a:bodyPr>
          <a:lstStyle/>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Ingredients</a:t>
            </a:r>
            <a:r>
              <a:rPr lang="it-IT" b="1" dirty="0">
                <a:solidFill>
                  <a:schemeClr val="bg2">
                    <a:lumMod val="25000"/>
                  </a:schemeClr>
                </a:solidFill>
                <a:latin typeface="Calibri" panose="020F0502020204030204" pitchFamily="34" charset="0"/>
              </a:rPr>
              <a:t>: </a:t>
            </a:r>
            <a:r>
              <a:rPr lang="it-IT" dirty="0">
                <a:solidFill>
                  <a:schemeClr val="bg2">
                    <a:lumMod val="25000"/>
                  </a:schemeClr>
                </a:solidFill>
                <a:latin typeface="Calibri" panose="020F0502020204030204" pitchFamily="34" charset="0"/>
              </a:rPr>
              <a:t>150gr. </a:t>
            </a:r>
            <a:r>
              <a:rPr lang="it-IT" dirty="0" err="1">
                <a:solidFill>
                  <a:schemeClr val="bg2">
                    <a:lumMod val="25000"/>
                  </a:schemeClr>
                </a:solidFill>
                <a:latin typeface="Calibri" panose="020F0502020204030204" pitchFamily="34" charset="0"/>
              </a:rPr>
              <a:t>plain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flour</a:t>
            </a:r>
            <a:r>
              <a:rPr lang="it-IT" dirty="0">
                <a:solidFill>
                  <a:schemeClr val="bg2">
                    <a:lumMod val="25000"/>
                  </a:schemeClr>
                </a:solidFill>
                <a:latin typeface="Calibri" panose="020F0502020204030204" pitchFamily="34" charset="0"/>
              </a:rPr>
              <a:t>, 70gr.butter,16gr.baking </a:t>
            </a:r>
            <a:r>
              <a:rPr lang="it-IT" dirty="0" err="1">
                <a:solidFill>
                  <a:schemeClr val="bg2">
                    <a:lumMod val="25000"/>
                  </a:schemeClr>
                </a:solidFill>
                <a:latin typeface="Calibri" panose="020F0502020204030204" pitchFamily="34" charset="0"/>
              </a:rPr>
              <a:t>powder</a:t>
            </a:r>
            <a:r>
              <a:rPr lang="it-IT" dirty="0">
                <a:solidFill>
                  <a:schemeClr val="bg2">
                    <a:lumMod val="25000"/>
                  </a:schemeClr>
                </a:solidFill>
                <a:latin typeface="Calibri" panose="020F0502020204030204" pitchFamily="34" charset="0"/>
              </a:rPr>
              <a:t>, a </a:t>
            </a:r>
            <a:r>
              <a:rPr lang="it-IT" dirty="0" err="1">
                <a:solidFill>
                  <a:schemeClr val="bg2">
                    <a:lumMod val="25000"/>
                  </a:schemeClr>
                </a:solidFill>
                <a:latin typeface="Calibri" panose="020F0502020204030204" pitchFamily="34" charset="0"/>
              </a:rPr>
              <a:t>pinch</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salt</a:t>
            </a:r>
            <a:r>
              <a:rPr lang="it-IT" dirty="0">
                <a:solidFill>
                  <a:schemeClr val="bg2">
                    <a:lumMod val="25000"/>
                  </a:schemeClr>
                </a:solidFill>
                <a:latin typeface="Calibri" panose="020F0502020204030204" pitchFamily="34" charset="0"/>
              </a:rPr>
              <a:t>, 4 </a:t>
            </a:r>
            <a:r>
              <a:rPr lang="it-IT" dirty="0" err="1">
                <a:solidFill>
                  <a:schemeClr val="bg2">
                    <a:lumMod val="25000"/>
                  </a:schemeClr>
                </a:solidFill>
                <a:latin typeface="Calibri" panose="020F0502020204030204" pitchFamily="34" charset="0"/>
              </a:rPr>
              <a:t>eggs</a:t>
            </a:r>
            <a:r>
              <a:rPr lang="it-IT" dirty="0">
                <a:solidFill>
                  <a:schemeClr val="bg2">
                    <a:lumMod val="25000"/>
                  </a:schemeClr>
                </a:solidFill>
                <a:latin typeface="Calibri" panose="020F0502020204030204" pitchFamily="34" charset="0"/>
              </a:rPr>
              <a:t>, 120gr.potato flour,150gr. sugar, </a:t>
            </a:r>
            <a:r>
              <a:rPr lang="it-IT" dirty="0" err="1">
                <a:solidFill>
                  <a:schemeClr val="bg2">
                    <a:lumMod val="25000"/>
                  </a:schemeClr>
                </a:solidFill>
                <a:latin typeface="Calibri" panose="020F0502020204030204" pitchFamily="34" charset="0"/>
              </a:rPr>
              <a:t>half</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glass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milk</a:t>
            </a:r>
            <a:r>
              <a:rPr lang="it-IT" dirty="0">
                <a:solidFill>
                  <a:schemeClr val="bg2">
                    <a:lumMod val="25000"/>
                  </a:schemeClr>
                </a:solidFill>
                <a:latin typeface="Calibri" panose="020F0502020204030204" pitchFamily="34" charset="0"/>
              </a:rPr>
              <a:t>, 1 </a:t>
            </a:r>
            <a:r>
              <a:rPr lang="it-IT" dirty="0" err="1">
                <a:solidFill>
                  <a:schemeClr val="bg2">
                    <a:lumMod val="25000"/>
                  </a:schemeClr>
                </a:solidFill>
                <a:latin typeface="Calibri" panose="020F0502020204030204" pitchFamily="34" charset="0"/>
              </a:rPr>
              <a:t>lemon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icing</a:t>
            </a:r>
            <a:r>
              <a:rPr lang="it-IT" dirty="0">
                <a:solidFill>
                  <a:schemeClr val="bg2">
                    <a:lumMod val="25000"/>
                  </a:schemeClr>
                </a:solidFill>
                <a:latin typeface="Calibri" panose="020F0502020204030204" pitchFamily="34" charset="0"/>
              </a:rPr>
              <a:t> sugar.</a:t>
            </a:r>
          </a:p>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Preparation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preheat</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oven</a:t>
            </a:r>
            <a:r>
              <a:rPr lang="it-IT" dirty="0">
                <a:solidFill>
                  <a:schemeClr val="bg2">
                    <a:lumMod val="25000"/>
                  </a:schemeClr>
                </a:solidFill>
                <a:latin typeface="Calibri" panose="020F0502020204030204" pitchFamily="34" charset="0"/>
              </a:rPr>
              <a:t> to 180° </a:t>
            </a:r>
            <a:r>
              <a:rPr lang="it-IT" dirty="0" err="1">
                <a:solidFill>
                  <a:schemeClr val="bg2">
                    <a:lumMod val="25000"/>
                  </a:schemeClr>
                </a:solidFill>
                <a:latin typeface="Calibri" panose="020F0502020204030204" pitchFamily="34" charset="0"/>
              </a:rPr>
              <a:t>then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grease</a:t>
            </a:r>
            <a:r>
              <a:rPr lang="it-IT" dirty="0">
                <a:solidFill>
                  <a:schemeClr val="bg2">
                    <a:lumMod val="25000"/>
                  </a:schemeClr>
                </a:solidFill>
                <a:latin typeface="Calibri" panose="020F0502020204030204" pitchFamily="34" charset="0"/>
              </a:rPr>
              <a:t> and </a:t>
            </a:r>
            <a:r>
              <a:rPr lang="it-IT" dirty="0" err="1">
                <a:solidFill>
                  <a:schemeClr val="bg2">
                    <a:lumMod val="25000"/>
                  </a:schemeClr>
                </a:solidFill>
                <a:latin typeface="Calibri" panose="020F0502020204030204" pitchFamily="34" charset="0"/>
              </a:rPr>
              <a:t>dust</a:t>
            </a:r>
            <a:r>
              <a:rPr lang="it-IT" dirty="0">
                <a:solidFill>
                  <a:schemeClr val="bg2">
                    <a:lumMod val="25000"/>
                  </a:schemeClr>
                </a:solidFill>
                <a:latin typeface="Calibri" panose="020F0502020204030204" pitchFamily="34" charset="0"/>
              </a:rPr>
              <a:t> with </a:t>
            </a:r>
            <a:r>
              <a:rPr lang="it-IT" dirty="0" err="1">
                <a:solidFill>
                  <a:schemeClr val="bg2">
                    <a:lumMod val="25000"/>
                  </a:schemeClr>
                </a:solidFill>
                <a:latin typeface="Calibri" panose="020F0502020204030204" pitchFamily="34" charset="0"/>
              </a:rPr>
              <a:t>flour</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tin</a:t>
            </a:r>
            <a:r>
              <a:rPr lang="it-IT" dirty="0">
                <a:solidFill>
                  <a:schemeClr val="bg2">
                    <a:lumMod val="25000"/>
                  </a:schemeClr>
                </a:solidFill>
                <a:latin typeface="Calibri" panose="020F0502020204030204" pitchFamily="34" charset="0"/>
              </a:rPr>
              <a:t>. Separate the </a:t>
            </a:r>
            <a:r>
              <a:rPr lang="it-IT" dirty="0" err="1">
                <a:solidFill>
                  <a:schemeClr val="bg2">
                    <a:lumMod val="25000"/>
                  </a:schemeClr>
                </a:solidFill>
                <a:latin typeface="Calibri" panose="020F0502020204030204" pitchFamily="34" charset="0"/>
              </a:rPr>
              <a:t>egg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yolks</a:t>
            </a:r>
            <a:r>
              <a:rPr lang="it-IT" dirty="0">
                <a:solidFill>
                  <a:schemeClr val="bg2">
                    <a:lumMod val="25000"/>
                  </a:schemeClr>
                </a:solidFill>
                <a:latin typeface="Calibri" panose="020F0502020204030204" pitchFamily="34" charset="0"/>
              </a:rPr>
              <a:t> from the </a:t>
            </a:r>
            <a:r>
              <a:rPr lang="it-IT" dirty="0" err="1">
                <a:solidFill>
                  <a:schemeClr val="bg2">
                    <a:lumMod val="25000"/>
                  </a:schemeClr>
                </a:solidFill>
                <a:latin typeface="Calibri" panose="020F0502020204030204" pitchFamily="34" charset="0"/>
              </a:rPr>
              <a:t>whites</a:t>
            </a:r>
            <a:r>
              <a:rPr lang="it-IT" dirty="0">
                <a:solidFill>
                  <a:schemeClr val="bg2">
                    <a:lumMod val="25000"/>
                  </a:schemeClr>
                </a:solidFill>
                <a:latin typeface="Calibri" panose="020F0502020204030204" pitchFamily="34" charset="0"/>
              </a:rPr>
              <a:t> and beat the </a:t>
            </a:r>
            <a:r>
              <a:rPr lang="it-IT" dirty="0" err="1">
                <a:solidFill>
                  <a:schemeClr val="bg2">
                    <a:lumMod val="25000"/>
                  </a:schemeClr>
                </a:solidFill>
                <a:latin typeface="Calibri" panose="020F0502020204030204" pitchFamily="34" charset="0"/>
              </a:rPr>
              <a:t>latter</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adding</a:t>
            </a:r>
            <a:r>
              <a:rPr lang="it-IT" dirty="0">
                <a:solidFill>
                  <a:schemeClr val="bg2">
                    <a:lumMod val="25000"/>
                  </a:schemeClr>
                </a:solidFill>
                <a:latin typeface="Calibri" panose="020F0502020204030204" pitchFamily="34" charset="0"/>
              </a:rPr>
              <a:t> a </a:t>
            </a:r>
            <a:r>
              <a:rPr lang="it-IT" dirty="0" err="1">
                <a:solidFill>
                  <a:schemeClr val="bg2">
                    <a:lumMod val="25000"/>
                  </a:schemeClr>
                </a:solidFill>
                <a:latin typeface="Calibri" panose="020F0502020204030204" pitchFamily="34" charset="0"/>
              </a:rPr>
              <a:t>pinch</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salt</a:t>
            </a:r>
            <a:r>
              <a:rPr lang="it-IT" dirty="0">
                <a:solidFill>
                  <a:schemeClr val="bg2">
                    <a:lumMod val="25000"/>
                  </a:schemeClr>
                </a:solidFill>
                <a:latin typeface="Calibri" panose="020F0502020204030204" pitchFamily="34" charset="0"/>
              </a:rPr>
              <a:t>. In a </a:t>
            </a:r>
            <a:r>
              <a:rPr lang="it-IT" dirty="0" err="1">
                <a:solidFill>
                  <a:schemeClr val="bg2">
                    <a:lumMod val="25000"/>
                  </a:schemeClr>
                </a:solidFill>
                <a:latin typeface="Calibri" panose="020F0502020204030204" pitchFamily="34" charset="0"/>
              </a:rPr>
              <a:t>different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bowl</a:t>
            </a:r>
            <a:r>
              <a:rPr lang="it-IT" dirty="0">
                <a:solidFill>
                  <a:schemeClr val="bg2">
                    <a:lumMod val="25000"/>
                  </a:schemeClr>
                </a:solidFill>
                <a:latin typeface="Calibri" panose="020F0502020204030204" pitchFamily="34" charset="0"/>
              </a:rPr>
              <a:t> beat the </a:t>
            </a:r>
            <a:r>
              <a:rPr lang="it-IT" dirty="0" err="1">
                <a:solidFill>
                  <a:schemeClr val="bg2">
                    <a:lumMod val="25000"/>
                  </a:schemeClr>
                </a:solidFill>
                <a:latin typeface="Calibri" panose="020F0502020204030204" pitchFamily="34" charset="0"/>
              </a:rPr>
              <a:t>egg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yolk</a:t>
            </a:r>
            <a:r>
              <a:rPr lang="it-IT" dirty="0">
                <a:solidFill>
                  <a:schemeClr val="bg2">
                    <a:lumMod val="25000"/>
                  </a:schemeClr>
                </a:solidFill>
                <a:latin typeface="Calibri" panose="020F0502020204030204" pitchFamily="34" charset="0"/>
              </a:rPr>
              <a:t> with the sugar,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butter</a:t>
            </a:r>
            <a:r>
              <a:rPr lang="it-IT" dirty="0">
                <a:solidFill>
                  <a:schemeClr val="bg2">
                    <a:lumMod val="25000"/>
                  </a:schemeClr>
                </a:solidFill>
                <a:latin typeface="Calibri" panose="020F0502020204030204" pitchFamily="34" charset="0"/>
              </a:rPr>
              <a:t> and mix </a:t>
            </a:r>
            <a:r>
              <a:rPr lang="it-IT" dirty="0" err="1">
                <a:solidFill>
                  <a:schemeClr val="bg2">
                    <a:lumMod val="25000"/>
                  </a:schemeClr>
                </a:solidFill>
                <a:latin typeface="Calibri" panose="020F0502020204030204" pitchFamily="34" charset="0"/>
              </a:rPr>
              <a:t>well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Slowly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flour</a:t>
            </a:r>
            <a:r>
              <a:rPr lang="it-IT" dirty="0">
                <a:solidFill>
                  <a:schemeClr val="bg2">
                    <a:lumMod val="25000"/>
                  </a:schemeClr>
                </a:solidFill>
                <a:latin typeface="Calibri" panose="020F0502020204030204" pitchFamily="34" charset="0"/>
              </a:rPr>
              <a:t> , potato </a:t>
            </a:r>
            <a:r>
              <a:rPr lang="it-IT" dirty="0" err="1">
                <a:solidFill>
                  <a:schemeClr val="bg2">
                    <a:lumMod val="25000"/>
                  </a:schemeClr>
                </a:solidFill>
                <a:latin typeface="Calibri" panose="020F0502020204030204" pitchFamily="34" charset="0"/>
              </a:rPr>
              <a:t>flour</a:t>
            </a:r>
            <a:r>
              <a:rPr lang="it-IT" dirty="0">
                <a:solidFill>
                  <a:schemeClr val="bg2">
                    <a:lumMod val="25000"/>
                  </a:schemeClr>
                </a:solidFill>
                <a:latin typeface="Calibri" panose="020F0502020204030204" pitchFamily="34" charset="0"/>
              </a:rPr>
              <a:t> and the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powder</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previously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sieved</a:t>
            </a:r>
            <a:r>
              <a:rPr lang="it-IT" dirty="0">
                <a:solidFill>
                  <a:schemeClr val="bg2">
                    <a:lumMod val="25000"/>
                  </a:schemeClr>
                </a:solidFill>
                <a:latin typeface="Calibri" panose="020F0502020204030204" pitchFamily="34" charset="0"/>
              </a:rPr>
              <a:t> . </a:t>
            </a:r>
            <a:r>
              <a:rPr lang="it-IT" dirty="0" err="1">
                <a:solidFill>
                  <a:schemeClr val="bg2">
                    <a:lumMod val="25000"/>
                  </a:schemeClr>
                </a:solidFill>
                <a:latin typeface="Calibri" panose="020F0502020204030204" pitchFamily="34" charset="0"/>
              </a:rPr>
              <a:t>When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they</a:t>
            </a:r>
            <a:r>
              <a:rPr lang="it-IT" dirty="0">
                <a:solidFill>
                  <a:schemeClr val="bg2">
                    <a:lumMod val="25000"/>
                  </a:schemeClr>
                </a:solidFill>
                <a:latin typeface="Calibri" panose="020F0502020204030204" pitchFamily="34" charset="0"/>
              </a:rPr>
              <a:t> are </a:t>
            </a:r>
            <a:r>
              <a:rPr lang="it-IT" dirty="0" err="1">
                <a:solidFill>
                  <a:schemeClr val="bg2">
                    <a:lumMod val="25000"/>
                  </a:schemeClr>
                </a:solidFill>
                <a:latin typeface="Calibri" panose="020F0502020204030204" pitchFamily="34" charset="0"/>
              </a:rPr>
              <a:t>well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mixed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milk</a:t>
            </a:r>
            <a:r>
              <a:rPr lang="it-IT" dirty="0">
                <a:solidFill>
                  <a:schemeClr val="bg2">
                    <a:lumMod val="25000"/>
                  </a:schemeClr>
                </a:solidFill>
                <a:latin typeface="Calibri" panose="020F0502020204030204" pitchFamily="34" charset="0"/>
              </a:rPr>
              <a:t> and  </a:t>
            </a:r>
            <a:r>
              <a:rPr lang="it-IT" dirty="0" err="1">
                <a:solidFill>
                  <a:schemeClr val="bg2">
                    <a:lumMod val="25000"/>
                  </a:schemeClr>
                </a:solidFill>
                <a:latin typeface="Calibri" panose="020F0502020204030204" pitchFamily="34" charset="0"/>
              </a:rPr>
              <a:t>grated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lemon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peel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Finally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egg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whites</a:t>
            </a:r>
            <a:r>
              <a:rPr lang="it-IT" dirty="0">
                <a:solidFill>
                  <a:schemeClr val="bg2">
                    <a:lumMod val="25000"/>
                  </a:schemeClr>
                </a:solidFill>
                <a:latin typeface="Calibri" panose="020F0502020204030204" pitchFamily="34" charset="0"/>
              </a:rPr>
              <a:t>, mix </a:t>
            </a:r>
            <a:r>
              <a:rPr lang="it-IT" dirty="0" err="1">
                <a:solidFill>
                  <a:schemeClr val="bg2">
                    <a:lumMod val="25000"/>
                  </a:schemeClr>
                </a:solidFill>
                <a:latin typeface="Calibri" panose="020F0502020204030204" pitchFamily="34" charset="0"/>
              </a:rPr>
              <a:t>slowly</a:t>
            </a:r>
            <a:r>
              <a:rPr lang="it-IT" dirty="0">
                <a:solidFill>
                  <a:schemeClr val="bg2">
                    <a:lumMod val="25000"/>
                  </a:schemeClr>
                </a:solidFill>
                <a:latin typeface="Calibri" panose="020F0502020204030204" pitchFamily="34" charset="0"/>
              </a:rPr>
              <a:t> and pour the </a:t>
            </a:r>
            <a:r>
              <a:rPr lang="it-IT" dirty="0" err="1">
                <a:solidFill>
                  <a:schemeClr val="bg2">
                    <a:lumMod val="25000"/>
                  </a:schemeClr>
                </a:solidFill>
                <a:latin typeface="Calibri" panose="020F0502020204030204" pitchFamily="34" charset="0"/>
              </a:rPr>
              <a:t>mixture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into</a:t>
            </a:r>
            <a:r>
              <a:rPr lang="it-IT" dirty="0">
                <a:solidFill>
                  <a:schemeClr val="bg2">
                    <a:lumMod val="25000"/>
                  </a:schemeClr>
                </a:solidFill>
                <a:latin typeface="Calibri" panose="020F0502020204030204" pitchFamily="34" charset="0"/>
              </a:rPr>
              <a:t> a 28/30cm </a:t>
            </a:r>
            <a:r>
              <a:rPr lang="it-IT" dirty="0" err="1">
                <a:solidFill>
                  <a:schemeClr val="bg2">
                    <a:lumMod val="25000"/>
                  </a:schemeClr>
                </a:solidFill>
                <a:latin typeface="Calibri" panose="020F0502020204030204" pitchFamily="34" charset="0"/>
              </a:rPr>
              <a:t>greased</a:t>
            </a:r>
            <a:r>
              <a:rPr lang="it-IT" dirty="0">
                <a:solidFill>
                  <a:schemeClr val="bg2">
                    <a:lumMod val="25000"/>
                  </a:schemeClr>
                </a:solidFill>
                <a:latin typeface="Calibri" panose="020F0502020204030204" pitchFamily="34" charset="0"/>
              </a:rPr>
              <a:t> and </a:t>
            </a:r>
            <a:r>
              <a:rPr lang="it-IT" dirty="0" err="1">
                <a:solidFill>
                  <a:schemeClr val="bg2">
                    <a:lumMod val="25000"/>
                  </a:schemeClr>
                </a:solidFill>
                <a:latin typeface="Calibri" panose="020F0502020204030204" pitchFamily="34" charset="0"/>
              </a:rPr>
              <a:t>floured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tin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Bake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to 180° for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50mins. Take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out and </a:t>
            </a:r>
            <a:r>
              <a:rPr lang="it-IT" dirty="0" err="1">
                <a:solidFill>
                  <a:schemeClr val="bg2">
                    <a:lumMod val="25000"/>
                  </a:schemeClr>
                </a:solidFill>
                <a:latin typeface="Calibri" panose="020F0502020204030204" pitchFamily="34" charset="0"/>
              </a:rPr>
              <a:t>dust</a:t>
            </a:r>
            <a:r>
              <a:rPr lang="it-IT" dirty="0">
                <a:solidFill>
                  <a:schemeClr val="bg2">
                    <a:lumMod val="25000"/>
                  </a:schemeClr>
                </a:solidFill>
                <a:latin typeface="Calibri" panose="020F0502020204030204" pitchFamily="34" charset="0"/>
              </a:rPr>
              <a:t> with </a:t>
            </a:r>
            <a:r>
              <a:rPr lang="it-IT" dirty="0" err="1">
                <a:solidFill>
                  <a:schemeClr val="bg2">
                    <a:lumMod val="25000"/>
                  </a:schemeClr>
                </a:solidFill>
                <a:latin typeface="Calibri" panose="020F0502020204030204" pitchFamily="34" charset="0"/>
              </a:rPr>
              <a:t>icing</a:t>
            </a:r>
            <a:r>
              <a:rPr lang="it-IT" dirty="0">
                <a:solidFill>
                  <a:schemeClr val="bg2">
                    <a:lumMod val="25000"/>
                  </a:schemeClr>
                </a:solidFill>
                <a:latin typeface="Calibri" panose="020F0502020204030204" pitchFamily="34" charset="0"/>
              </a:rPr>
              <a:t> sugar.</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pic>
        <p:nvPicPr>
          <p:cNvPr id="65540" name="Picture 2" descr="http://cucina.leiweb.it/ricette/2012/gallery/img/06/torta-margher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700" y="425450"/>
            <a:ext cx="354806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638" y="3465513"/>
            <a:ext cx="3382962" cy="1920875"/>
          </a:xfrm>
        </p:spPr>
        <p:txBody>
          <a:bodyPr/>
          <a:lstStyle/>
          <a:p>
            <a:pPr algn="ctr" eaLnBrk="1" fontAlgn="auto" hangingPunct="1">
              <a:spcAft>
                <a:spcPts val="0"/>
              </a:spcAft>
              <a:defRPr/>
            </a:pPr>
            <a:r>
              <a:rPr lang="it-IT" b="1" dirty="0" smtClean="0"/>
              <a:t>CARTELLATE </a:t>
            </a:r>
            <a:r>
              <a:rPr lang="it-IT" dirty="0"/>
              <a:t/>
            </a:r>
            <a:br>
              <a:rPr lang="it-IT" dirty="0"/>
            </a:br>
            <a:endParaRPr lang="it-IT" dirty="0"/>
          </a:p>
        </p:txBody>
      </p:sp>
      <p:sp>
        <p:nvSpPr>
          <p:cNvPr id="3" name="Segnaposto contenuto 2"/>
          <p:cNvSpPr>
            <a:spLocks noGrp="1"/>
          </p:cNvSpPr>
          <p:nvPr>
            <p:ph idx="1"/>
          </p:nvPr>
        </p:nvSpPr>
        <p:spPr>
          <a:xfrm>
            <a:off x="762000" y="960438"/>
            <a:ext cx="6096000" cy="5657850"/>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Ingredients</a:t>
            </a:r>
            <a:r>
              <a:rPr lang="it-IT" b="1" dirty="0">
                <a:solidFill>
                  <a:schemeClr val="bg2">
                    <a:lumMod val="25000"/>
                  </a:schemeClr>
                </a:solidFill>
                <a:latin typeface="Calibri" panose="020F0502020204030204" pitchFamily="34" charset="0"/>
              </a:rPr>
              <a:t>: </a:t>
            </a:r>
            <a:r>
              <a:rPr lang="it-IT" dirty="0">
                <a:solidFill>
                  <a:schemeClr val="bg2">
                    <a:lumMod val="25000"/>
                  </a:schemeClr>
                </a:solidFill>
                <a:latin typeface="Calibri" panose="020F0502020204030204" pitchFamily="34" charset="0"/>
              </a:rPr>
              <a:t>1kg. </a:t>
            </a:r>
            <a:r>
              <a:rPr lang="it-IT" dirty="0" err="1">
                <a:solidFill>
                  <a:schemeClr val="bg2">
                    <a:lumMod val="25000"/>
                  </a:schemeClr>
                </a:solidFill>
                <a:latin typeface="Calibri" panose="020F0502020204030204" pitchFamily="34" charset="0"/>
              </a:rPr>
              <a:t>plain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flour</a:t>
            </a:r>
            <a:r>
              <a:rPr lang="it-IT" dirty="0">
                <a:solidFill>
                  <a:schemeClr val="bg2">
                    <a:lumMod val="25000"/>
                  </a:schemeClr>
                </a:solidFill>
                <a:latin typeface="Calibri" panose="020F0502020204030204" pitchFamily="34" charset="0"/>
              </a:rPr>
              <a:t>, 4 </a:t>
            </a:r>
            <a:r>
              <a:rPr lang="it-IT" dirty="0" err="1">
                <a:solidFill>
                  <a:schemeClr val="bg2">
                    <a:lumMod val="25000"/>
                  </a:schemeClr>
                </a:solidFill>
                <a:latin typeface="Calibri" panose="020F0502020204030204" pitchFamily="34" charset="0"/>
              </a:rPr>
              <a:t>glasses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white</a:t>
            </a:r>
            <a:r>
              <a:rPr lang="it-IT" dirty="0">
                <a:solidFill>
                  <a:schemeClr val="bg2">
                    <a:lumMod val="25000"/>
                  </a:schemeClr>
                </a:solidFill>
                <a:latin typeface="Calibri" panose="020F0502020204030204" pitchFamily="34" charset="0"/>
              </a:rPr>
              <a:t> wine,1lt </a:t>
            </a:r>
            <a:r>
              <a:rPr lang="it-IT" dirty="0" err="1">
                <a:solidFill>
                  <a:schemeClr val="bg2">
                    <a:lumMod val="25000"/>
                  </a:schemeClr>
                </a:solidFill>
                <a:latin typeface="Calibri" panose="020F0502020204030204" pitchFamily="34" charset="0"/>
              </a:rPr>
              <a:t>cooked</a:t>
            </a:r>
            <a:r>
              <a:rPr lang="it-IT" dirty="0">
                <a:solidFill>
                  <a:schemeClr val="bg2">
                    <a:lumMod val="25000"/>
                  </a:schemeClr>
                </a:solidFill>
                <a:latin typeface="Calibri" panose="020F0502020204030204" pitchFamily="34" charset="0"/>
              </a:rPr>
              <a:t> must (a </a:t>
            </a:r>
            <a:r>
              <a:rPr lang="it-IT" dirty="0" err="1">
                <a:solidFill>
                  <a:schemeClr val="bg2">
                    <a:lumMod val="25000"/>
                  </a:schemeClr>
                </a:solidFill>
                <a:latin typeface="Calibri" panose="020F0502020204030204" pitchFamily="34" charset="0"/>
              </a:rPr>
              <a:t>kind</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fig</a:t>
            </a:r>
            <a:r>
              <a:rPr lang="it-IT" dirty="0">
                <a:solidFill>
                  <a:schemeClr val="bg2">
                    <a:lumMod val="25000"/>
                  </a:schemeClr>
                </a:solidFill>
                <a:latin typeface="Calibri" panose="020F0502020204030204" pitchFamily="34" charset="0"/>
              </a:rPr>
              <a:t> concentrate), 2  </a:t>
            </a:r>
            <a:r>
              <a:rPr lang="it-IT" dirty="0" err="1">
                <a:solidFill>
                  <a:schemeClr val="bg2">
                    <a:lumMod val="25000"/>
                  </a:schemeClr>
                </a:solidFill>
                <a:latin typeface="Calibri" panose="020F0502020204030204" pitchFamily="34" charset="0"/>
              </a:rPr>
              <a:t>glasses</a:t>
            </a:r>
            <a:r>
              <a:rPr lang="it-IT" dirty="0">
                <a:solidFill>
                  <a:schemeClr val="bg2">
                    <a:lumMod val="25000"/>
                  </a:schemeClr>
                </a:solidFill>
                <a:latin typeface="Calibri" panose="020F0502020204030204" pitchFamily="34" charset="0"/>
              </a:rPr>
              <a:t> olive </a:t>
            </a:r>
            <a:r>
              <a:rPr lang="it-IT" dirty="0" err="1">
                <a:solidFill>
                  <a:schemeClr val="bg2">
                    <a:lumMod val="25000"/>
                  </a:schemeClr>
                </a:solidFill>
                <a:latin typeface="Calibri" panose="020F0502020204030204" pitchFamily="34" charset="0"/>
              </a:rPr>
              <a:t>oil</a:t>
            </a:r>
            <a:r>
              <a:rPr lang="it-IT" dirty="0">
                <a:solidFill>
                  <a:schemeClr val="bg2">
                    <a:lumMod val="25000"/>
                  </a:schemeClr>
                </a:solidFill>
                <a:latin typeface="Calibri" panose="020F0502020204030204" pitchFamily="34" charset="0"/>
              </a:rPr>
              <a:t>, a </a:t>
            </a:r>
            <a:r>
              <a:rPr lang="it-IT" dirty="0" err="1">
                <a:solidFill>
                  <a:schemeClr val="bg2">
                    <a:lumMod val="25000"/>
                  </a:schemeClr>
                </a:solidFill>
                <a:latin typeface="Calibri" panose="020F0502020204030204" pitchFamily="34" charset="0"/>
              </a:rPr>
              <a:t>pinch</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salt</a:t>
            </a:r>
            <a:r>
              <a:rPr lang="it-IT" dirty="0">
                <a:solidFill>
                  <a:schemeClr val="bg2">
                    <a:lumMod val="25000"/>
                  </a:schemeClr>
                </a:solidFill>
                <a:latin typeface="Calibri" panose="020F0502020204030204" pitchFamily="34" charset="0"/>
              </a:rPr>
              <a:t>, a </a:t>
            </a:r>
            <a:r>
              <a:rPr lang="it-IT" dirty="0" err="1">
                <a:solidFill>
                  <a:schemeClr val="bg2">
                    <a:lumMod val="25000"/>
                  </a:schemeClr>
                </a:solidFill>
                <a:latin typeface="Calibri" panose="020F0502020204030204" pitchFamily="34" charset="0"/>
              </a:rPr>
              <a:t>pinch</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ground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cinnamon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ground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cloves</a:t>
            </a:r>
            <a:r>
              <a:rPr lang="it-IT" dirty="0">
                <a:solidFill>
                  <a:schemeClr val="bg2">
                    <a:lumMod val="2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Preparation</a:t>
            </a:r>
            <a:r>
              <a:rPr lang="it-IT" dirty="0">
                <a:solidFill>
                  <a:schemeClr val="bg2">
                    <a:lumMod val="25000"/>
                  </a:schemeClr>
                </a:solidFill>
                <a:latin typeface="Calibri" panose="020F0502020204030204" pitchFamily="34" charset="0"/>
              </a:rPr>
              <a:t>: on a </a:t>
            </a:r>
            <a:r>
              <a:rPr lang="it-IT" dirty="0" err="1">
                <a:solidFill>
                  <a:schemeClr val="bg2">
                    <a:lumMod val="25000"/>
                  </a:schemeClr>
                </a:solidFill>
                <a:latin typeface="Calibri" panose="020F0502020204030204" pitchFamily="34" charset="0"/>
              </a:rPr>
              <a:t>wooden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board</a:t>
            </a:r>
            <a:r>
              <a:rPr lang="it-IT" dirty="0">
                <a:solidFill>
                  <a:schemeClr val="bg2">
                    <a:lumMod val="25000"/>
                  </a:schemeClr>
                </a:solidFill>
                <a:latin typeface="Calibri" panose="020F0502020204030204" pitchFamily="34" charset="0"/>
              </a:rPr>
              <a:t> pour the </a:t>
            </a:r>
            <a:r>
              <a:rPr lang="it-IT" dirty="0" err="1">
                <a:solidFill>
                  <a:schemeClr val="bg2">
                    <a:lumMod val="25000"/>
                  </a:schemeClr>
                </a:solidFill>
                <a:latin typeface="Calibri" panose="020F0502020204030204" pitchFamily="34" charset="0"/>
              </a:rPr>
              <a:t>flour</a:t>
            </a:r>
            <a:r>
              <a:rPr lang="it-IT" dirty="0">
                <a:solidFill>
                  <a:schemeClr val="bg2">
                    <a:lumMod val="25000"/>
                  </a:schemeClr>
                </a:solidFill>
                <a:latin typeface="Calibri" panose="020F0502020204030204" pitchFamily="34" charset="0"/>
              </a:rPr>
              <a:t>, 2 </a:t>
            </a:r>
            <a:r>
              <a:rPr lang="it-IT" dirty="0" err="1">
                <a:solidFill>
                  <a:schemeClr val="bg2">
                    <a:lumMod val="25000"/>
                  </a:schemeClr>
                </a:solidFill>
                <a:latin typeface="Calibri" panose="020F0502020204030204" pitchFamily="34" charset="0"/>
              </a:rPr>
              <a:t>glasses</a:t>
            </a:r>
            <a:r>
              <a:rPr lang="it-IT" dirty="0">
                <a:solidFill>
                  <a:schemeClr val="bg2">
                    <a:lumMod val="25000"/>
                  </a:schemeClr>
                </a:solidFill>
                <a:latin typeface="Calibri" panose="020F0502020204030204" pitchFamily="34" charset="0"/>
              </a:rPr>
              <a:t> of olive oil,4 </a:t>
            </a:r>
            <a:r>
              <a:rPr lang="it-IT" dirty="0" err="1">
                <a:solidFill>
                  <a:schemeClr val="bg2">
                    <a:lumMod val="25000"/>
                  </a:schemeClr>
                </a:solidFill>
                <a:latin typeface="Calibri" panose="020F0502020204030204" pitchFamily="34" charset="0"/>
              </a:rPr>
              <a:t>glasses</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white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wine</a:t>
            </a:r>
            <a:r>
              <a:rPr lang="it-IT" dirty="0">
                <a:solidFill>
                  <a:schemeClr val="bg2">
                    <a:lumMod val="25000"/>
                  </a:schemeClr>
                </a:solidFill>
                <a:latin typeface="Calibri" panose="020F0502020204030204" pitchFamily="34" charset="0"/>
              </a:rPr>
              <a:t>, a </a:t>
            </a:r>
            <a:r>
              <a:rPr lang="it-IT" dirty="0" err="1">
                <a:solidFill>
                  <a:schemeClr val="bg2">
                    <a:lumMod val="25000"/>
                  </a:schemeClr>
                </a:solidFill>
                <a:latin typeface="Calibri" panose="020F0502020204030204" pitchFamily="34" charset="0"/>
              </a:rPr>
              <a:t>pinch</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salt</a:t>
            </a:r>
            <a:r>
              <a:rPr lang="it-IT" dirty="0">
                <a:solidFill>
                  <a:schemeClr val="bg2">
                    <a:lumMod val="25000"/>
                  </a:schemeClr>
                </a:solidFill>
                <a:latin typeface="Calibri" panose="020F0502020204030204" pitchFamily="34" charset="0"/>
              </a:rPr>
              <a:t> and start </a:t>
            </a:r>
            <a:r>
              <a:rPr lang="it-IT" dirty="0" err="1">
                <a:solidFill>
                  <a:schemeClr val="bg2">
                    <a:lumMod val="25000"/>
                  </a:schemeClr>
                </a:solidFill>
                <a:latin typeface="Calibri" panose="020F0502020204030204" pitchFamily="34" charset="0"/>
              </a:rPr>
              <a:t>kneading</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dough</a:t>
            </a:r>
            <a:r>
              <a:rPr lang="it-IT" dirty="0">
                <a:solidFill>
                  <a:schemeClr val="bg2">
                    <a:lumMod val="25000"/>
                  </a:schemeClr>
                </a:solidFill>
                <a:latin typeface="Calibri" panose="020F0502020204030204" pitchFamily="34" charset="0"/>
              </a:rPr>
              <a:t> with </a:t>
            </a:r>
            <a:r>
              <a:rPr lang="it-IT" dirty="0" err="1">
                <a:solidFill>
                  <a:schemeClr val="bg2">
                    <a:lumMod val="25000"/>
                  </a:schemeClr>
                </a:solidFill>
                <a:latin typeface="Calibri" panose="020F0502020204030204" pitchFamily="34" charset="0"/>
              </a:rPr>
              <a:t>your</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hands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until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gets</a:t>
            </a:r>
            <a:r>
              <a:rPr lang="it-IT" dirty="0">
                <a:solidFill>
                  <a:schemeClr val="bg2">
                    <a:lumMod val="25000"/>
                  </a:schemeClr>
                </a:solidFill>
                <a:latin typeface="Calibri" panose="020F0502020204030204" pitchFamily="34" charset="0"/>
              </a:rPr>
              <a:t> soft and </a:t>
            </a:r>
            <a:r>
              <a:rPr lang="it-IT" dirty="0" err="1">
                <a:solidFill>
                  <a:schemeClr val="bg2">
                    <a:lumMod val="25000"/>
                  </a:schemeClr>
                </a:solidFill>
                <a:latin typeface="Calibri" panose="020F0502020204030204" pitchFamily="34" charset="0"/>
              </a:rPr>
              <a:t>thick</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Cut</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dough</a:t>
            </a:r>
            <a:r>
              <a:rPr lang="it-IT" dirty="0">
                <a:solidFill>
                  <a:schemeClr val="bg2">
                    <a:lumMod val="25000"/>
                  </a:schemeClr>
                </a:solidFill>
                <a:latin typeface="Calibri" panose="020F0502020204030204" pitchFamily="34" charset="0"/>
              </a:rPr>
              <a:t> in a </a:t>
            </a:r>
            <a:r>
              <a:rPr lang="it-IT" dirty="0" err="1">
                <a:solidFill>
                  <a:schemeClr val="bg2">
                    <a:lumMod val="25000"/>
                  </a:schemeClr>
                </a:solidFill>
                <a:latin typeface="Calibri" panose="020F0502020204030204" pitchFamily="34" charset="0"/>
              </a:rPr>
              <a:t>half</a:t>
            </a:r>
            <a:r>
              <a:rPr lang="it-IT" dirty="0">
                <a:solidFill>
                  <a:schemeClr val="bg2">
                    <a:lumMod val="25000"/>
                  </a:schemeClr>
                </a:solidFill>
                <a:latin typeface="Calibri" panose="020F0502020204030204" pitchFamily="34" charset="0"/>
              </a:rPr>
              <a:t> and start </a:t>
            </a:r>
            <a:r>
              <a:rPr lang="it-IT" dirty="0" err="1">
                <a:solidFill>
                  <a:schemeClr val="bg2">
                    <a:lumMod val="25000"/>
                  </a:schemeClr>
                </a:solidFill>
                <a:latin typeface="Calibri" panose="020F0502020204030204" pitchFamily="34" charset="0"/>
              </a:rPr>
              <a:t>rolling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out. </a:t>
            </a:r>
            <a:r>
              <a:rPr lang="it-IT" dirty="0" err="1">
                <a:solidFill>
                  <a:schemeClr val="bg2">
                    <a:lumMod val="25000"/>
                  </a:schemeClr>
                </a:solidFill>
                <a:latin typeface="Calibri" panose="020F0502020204030204" pitchFamily="34" charset="0"/>
              </a:rPr>
              <a:t>Try</a:t>
            </a:r>
            <a:r>
              <a:rPr lang="it-IT" dirty="0">
                <a:solidFill>
                  <a:schemeClr val="bg2">
                    <a:lumMod val="25000"/>
                  </a:schemeClr>
                </a:solidFill>
                <a:latin typeface="Calibri" panose="020F0502020204030204" pitchFamily="34" charset="0"/>
              </a:rPr>
              <a:t> to </a:t>
            </a:r>
            <a:r>
              <a:rPr lang="it-IT" dirty="0" err="1">
                <a:solidFill>
                  <a:schemeClr val="bg2">
                    <a:lumMod val="25000"/>
                  </a:schemeClr>
                </a:solidFill>
                <a:latin typeface="Calibri" panose="020F0502020204030204" pitchFamily="34" charset="0"/>
              </a:rPr>
              <a:t>get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just under </a:t>
            </a:r>
            <a:r>
              <a:rPr lang="it-IT" dirty="0" err="1">
                <a:solidFill>
                  <a:schemeClr val="bg2">
                    <a:lumMod val="25000"/>
                  </a:schemeClr>
                </a:solidFill>
                <a:latin typeface="Calibri" panose="020F0502020204030204" pitchFamily="34" charset="0"/>
              </a:rPr>
              <a:t>half</a:t>
            </a:r>
            <a:r>
              <a:rPr lang="it-IT" dirty="0">
                <a:solidFill>
                  <a:schemeClr val="bg2">
                    <a:lumMod val="25000"/>
                  </a:schemeClr>
                </a:solidFill>
                <a:latin typeface="Calibri" panose="020F0502020204030204" pitchFamily="34" charset="0"/>
              </a:rPr>
              <a:t> a cm </a:t>
            </a:r>
            <a:r>
              <a:rPr lang="it-IT" dirty="0" err="1">
                <a:solidFill>
                  <a:schemeClr val="bg2">
                    <a:lumMod val="25000"/>
                  </a:schemeClr>
                </a:solidFill>
                <a:latin typeface="Calibri" panose="020F0502020204030204" pitchFamily="34" charset="0"/>
              </a:rPr>
              <a:t>thick</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cut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into</a:t>
            </a:r>
            <a:r>
              <a:rPr lang="it-IT" dirty="0">
                <a:solidFill>
                  <a:schemeClr val="bg2">
                    <a:lumMod val="25000"/>
                  </a:schemeClr>
                </a:solidFill>
                <a:latin typeface="Calibri" panose="020F0502020204030204" pitchFamily="34" charset="0"/>
              </a:rPr>
              <a:t> 4cm wide and  30cm long </a:t>
            </a:r>
            <a:r>
              <a:rPr lang="it-IT" dirty="0" err="1">
                <a:solidFill>
                  <a:schemeClr val="bg2">
                    <a:lumMod val="25000"/>
                  </a:schemeClr>
                </a:solidFill>
                <a:latin typeface="Calibri" panose="020F0502020204030204" pitchFamily="34" charset="0"/>
              </a:rPr>
              <a:t>strips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Fold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each</a:t>
            </a:r>
            <a:r>
              <a:rPr lang="it-IT" dirty="0">
                <a:solidFill>
                  <a:schemeClr val="bg2">
                    <a:lumMod val="25000"/>
                  </a:schemeClr>
                </a:solidFill>
                <a:latin typeface="Calibri" panose="020F0502020204030204" pitchFamily="34" charset="0"/>
              </a:rPr>
              <a:t> strip in </a:t>
            </a:r>
            <a:r>
              <a:rPr lang="it-IT" dirty="0" err="1">
                <a:solidFill>
                  <a:schemeClr val="bg2">
                    <a:lumMod val="25000"/>
                  </a:schemeClr>
                </a:solidFill>
                <a:latin typeface="Calibri" panose="020F0502020204030204" pitchFamily="34" charset="0"/>
              </a:rPr>
              <a:t>half</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lengthways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make</a:t>
            </a:r>
            <a:r>
              <a:rPr lang="it-IT" dirty="0">
                <a:solidFill>
                  <a:schemeClr val="bg2">
                    <a:lumMod val="25000"/>
                  </a:schemeClr>
                </a:solidFill>
                <a:latin typeface="Calibri" panose="020F0502020204030204" pitchFamily="34" charset="0"/>
              </a:rPr>
              <a:t> a round </a:t>
            </a:r>
            <a:r>
              <a:rPr lang="it-IT" dirty="0" err="1">
                <a:solidFill>
                  <a:schemeClr val="bg2">
                    <a:lumMod val="25000"/>
                  </a:schemeClr>
                </a:solidFill>
                <a:latin typeface="Calibri" panose="020F0502020204030204" pitchFamily="34" charset="0"/>
              </a:rPr>
              <a:t>shape</a:t>
            </a:r>
            <a:r>
              <a:rPr lang="it-IT" dirty="0">
                <a:solidFill>
                  <a:schemeClr val="bg2">
                    <a:lumMod val="25000"/>
                  </a:schemeClr>
                </a:solidFill>
                <a:latin typeface="Calibri" panose="020F0502020204030204" pitchFamily="34" charset="0"/>
              </a:rPr>
              <a:t> of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and </a:t>
            </a:r>
            <a:r>
              <a:rPr lang="it-IT" dirty="0" err="1">
                <a:solidFill>
                  <a:schemeClr val="bg2">
                    <a:lumMod val="25000"/>
                  </a:schemeClr>
                </a:solidFill>
                <a:latin typeface="Calibri" panose="020F0502020204030204" pitchFamily="34" charset="0"/>
              </a:rPr>
              <a:t>roll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as</a:t>
            </a:r>
            <a:r>
              <a:rPr lang="it-IT" dirty="0">
                <a:solidFill>
                  <a:schemeClr val="bg2">
                    <a:lumMod val="25000"/>
                  </a:schemeClr>
                </a:solidFill>
                <a:latin typeface="Calibri" panose="020F0502020204030204" pitchFamily="34" charset="0"/>
              </a:rPr>
              <a:t> a </a:t>
            </a:r>
            <a:r>
              <a:rPr lang="it-IT" dirty="0" err="1">
                <a:solidFill>
                  <a:schemeClr val="bg2">
                    <a:lumMod val="25000"/>
                  </a:schemeClr>
                </a:solidFill>
                <a:latin typeface="Calibri" panose="020F0502020204030204" pitchFamily="34" charset="0"/>
              </a:rPr>
              <a:t>snail</a:t>
            </a:r>
            <a:r>
              <a:rPr lang="it-IT" dirty="0">
                <a:solidFill>
                  <a:schemeClr val="bg2">
                    <a:lumMod val="25000"/>
                  </a:schemeClr>
                </a:solidFill>
                <a:latin typeface="Calibri" panose="020F0502020204030204" pitchFamily="34" charset="0"/>
              </a:rPr>
              <a:t>. Press the </a:t>
            </a:r>
            <a:r>
              <a:rPr lang="it-IT" dirty="0" err="1">
                <a:solidFill>
                  <a:schemeClr val="bg2">
                    <a:lumMod val="25000"/>
                  </a:schemeClr>
                </a:solidFill>
                <a:latin typeface="Calibri" panose="020F0502020204030204" pitchFamily="34" charset="0"/>
              </a:rPr>
              <a:t>dough</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accurately</a:t>
            </a:r>
            <a:r>
              <a:rPr lang="it-IT" dirty="0">
                <a:solidFill>
                  <a:schemeClr val="bg2">
                    <a:lumMod val="25000"/>
                  </a:schemeClr>
                </a:solidFill>
                <a:latin typeface="Calibri" panose="020F0502020204030204" pitchFamily="34" charset="0"/>
              </a:rPr>
              <a:t> so </a:t>
            </a:r>
            <a:r>
              <a:rPr lang="it-IT" dirty="0" err="1">
                <a:solidFill>
                  <a:schemeClr val="bg2">
                    <a:lumMod val="25000"/>
                  </a:schemeClr>
                </a:solidFill>
                <a:latin typeface="Calibri" panose="020F0502020204030204" pitchFamily="34" charset="0"/>
              </a:rPr>
              <a:t>that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each</a:t>
            </a:r>
            <a:r>
              <a:rPr lang="it-IT" dirty="0">
                <a:solidFill>
                  <a:schemeClr val="bg2">
                    <a:lumMod val="25000"/>
                  </a:schemeClr>
                </a:solidFill>
                <a:latin typeface="Calibri" panose="020F0502020204030204" pitchFamily="34" charset="0"/>
              </a:rPr>
              <a:t> round strip </a:t>
            </a:r>
            <a:r>
              <a:rPr lang="it-IT" dirty="0" err="1">
                <a:solidFill>
                  <a:schemeClr val="bg2">
                    <a:lumMod val="25000"/>
                  </a:schemeClr>
                </a:solidFill>
                <a:latin typeface="Calibri" panose="020F0502020204030204" pitchFamily="34" charset="0"/>
              </a:rPr>
              <a:t>doesn’t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unfold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Let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dry on the </a:t>
            </a:r>
            <a:r>
              <a:rPr lang="it-IT" dirty="0" err="1">
                <a:solidFill>
                  <a:schemeClr val="bg2">
                    <a:lumMod val="25000"/>
                  </a:schemeClr>
                </a:solidFill>
                <a:latin typeface="Calibri" panose="020F0502020204030204" pitchFamily="34" charset="0"/>
              </a:rPr>
              <a:t>board</a:t>
            </a:r>
            <a:r>
              <a:rPr lang="it-IT" dirty="0">
                <a:solidFill>
                  <a:schemeClr val="bg2">
                    <a:lumMod val="25000"/>
                  </a:schemeClr>
                </a:solidFill>
                <a:latin typeface="Calibri" panose="020F0502020204030204" pitchFamily="34" charset="0"/>
              </a:rPr>
              <a:t> for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12h. </a:t>
            </a:r>
            <a:r>
              <a:rPr lang="it-IT" dirty="0" err="1">
                <a:solidFill>
                  <a:schemeClr val="bg2">
                    <a:lumMod val="25000"/>
                  </a:schemeClr>
                </a:solidFill>
                <a:latin typeface="Calibri" panose="020F0502020204030204" pitchFamily="34" charset="0"/>
              </a:rPr>
              <a:t>Then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fry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in hot olive </a:t>
            </a:r>
            <a:r>
              <a:rPr lang="it-IT" dirty="0" err="1">
                <a:solidFill>
                  <a:schemeClr val="bg2">
                    <a:lumMod val="25000"/>
                  </a:schemeClr>
                </a:solidFill>
                <a:latin typeface="Calibri" panose="020F0502020204030204" pitchFamily="34" charset="0"/>
              </a:rPr>
              <a:t>oil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browned</a:t>
            </a:r>
            <a:r>
              <a:rPr lang="it-IT" dirty="0">
                <a:solidFill>
                  <a:schemeClr val="bg2">
                    <a:lumMod val="25000"/>
                  </a:schemeClr>
                </a:solidFill>
                <a:latin typeface="Calibri" panose="020F0502020204030204" pitchFamily="34" charset="0"/>
              </a:rPr>
              <a:t>, turn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upside</a:t>
            </a:r>
            <a:r>
              <a:rPr lang="it-IT" dirty="0">
                <a:solidFill>
                  <a:schemeClr val="bg2">
                    <a:lumMod val="25000"/>
                  </a:schemeClr>
                </a:solidFill>
                <a:latin typeface="Calibri" panose="020F0502020204030204" pitchFamily="34" charset="0"/>
              </a:rPr>
              <a:t> down and transfer on a </a:t>
            </a:r>
            <a:r>
              <a:rPr lang="it-IT" dirty="0" err="1">
                <a:solidFill>
                  <a:schemeClr val="bg2">
                    <a:lumMod val="25000"/>
                  </a:schemeClr>
                </a:solidFill>
                <a:latin typeface="Calibri" panose="020F0502020204030204" pitchFamily="34" charset="0"/>
              </a:rPr>
              <a:t>dish</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where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you’ve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placed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absorbent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paper</a:t>
            </a:r>
            <a:r>
              <a:rPr lang="it-IT" dirty="0">
                <a:solidFill>
                  <a:schemeClr val="bg2">
                    <a:lumMod val="25000"/>
                  </a:schemeClr>
                </a:solidFill>
                <a:latin typeface="Calibri" panose="020F0502020204030204" pitchFamily="34" charset="0"/>
              </a:rPr>
              <a:t> to </a:t>
            </a:r>
            <a:r>
              <a:rPr lang="it-IT" dirty="0" err="1">
                <a:solidFill>
                  <a:schemeClr val="bg2">
                    <a:lumMod val="25000"/>
                  </a:schemeClr>
                </a:solidFill>
                <a:latin typeface="Calibri" panose="020F0502020204030204" pitchFamily="34" charset="0"/>
              </a:rPr>
              <a:t>drain</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oil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Heat</a:t>
            </a:r>
            <a:r>
              <a:rPr lang="it-IT" dirty="0">
                <a:solidFill>
                  <a:schemeClr val="bg2">
                    <a:lumMod val="25000"/>
                  </a:schemeClr>
                </a:solidFill>
                <a:latin typeface="Calibri" panose="020F0502020204030204" pitchFamily="34" charset="0"/>
              </a:rPr>
              <a:t> the must in a </a:t>
            </a:r>
            <a:r>
              <a:rPr lang="it-IT" dirty="0" err="1">
                <a:solidFill>
                  <a:schemeClr val="bg2">
                    <a:lumMod val="25000"/>
                  </a:schemeClr>
                </a:solidFill>
                <a:latin typeface="Calibri" panose="020F0502020204030204" pitchFamily="34" charset="0"/>
              </a:rPr>
              <a:t>saucepan</a:t>
            </a:r>
            <a:r>
              <a:rPr lang="it-IT" dirty="0">
                <a:solidFill>
                  <a:schemeClr val="bg2">
                    <a:lumMod val="25000"/>
                  </a:schemeClr>
                </a:solidFill>
                <a:latin typeface="Calibri" panose="020F0502020204030204" pitchFamily="34" charset="0"/>
              </a:rPr>
              <a:t> and </a:t>
            </a:r>
            <a:r>
              <a:rPr lang="it-IT" dirty="0" err="1">
                <a:solidFill>
                  <a:schemeClr val="bg2">
                    <a:lumMod val="25000"/>
                  </a:schemeClr>
                </a:solidFill>
                <a:latin typeface="Calibri" panose="020F0502020204030204" pitchFamily="34" charset="0"/>
              </a:rPr>
              <a:t>dip</a:t>
            </a:r>
            <a:r>
              <a:rPr lang="it-IT" dirty="0">
                <a:solidFill>
                  <a:schemeClr val="bg2">
                    <a:lumMod val="25000"/>
                  </a:schemeClr>
                </a:solidFill>
                <a:latin typeface="Calibri" panose="020F0502020204030204" pitchFamily="34" charset="0"/>
              </a:rPr>
              <a:t> 4 or 5 of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at</a:t>
            </a:r>
            <a:r>
              <a:rPr lang="it-IT" dirty="0">
                <a:solidFill>
                  <a:schemeClr val="bg2">
                    <a:lumMod val="25000"/>
                  </a:schemeClr>
                </a:solidFill>
                <a:latin typeface="Calibri" panose="020F0502020204030204" pitchFamily="34" charset="0"/>
              </a:rPr>
              <a:t> a time, </a:t>
            </a:r>
            <a:r>
              <a:rPr lang="it-IT" dirty="0" err="1">
                <a:solidFill>
                  <a:schemeClr val="bg2">
                    <a:lumMod val="25000"/>
                  </a:schemeClr>
                </a:solidFill>
                <a:latin typeface="Calibri" panose="020F0502020204030204" pitchFamily="34" charset="0"/>
              </a:rPr>
              <a:t>cook</a:t>
            </a:r>
            <a:r>
              <a:rPr lang="it-IT" dirty="0">
                <a:solidFill>
                  <a:schemeClr val="bg2">
                    <a:lumMod val="25000"/>
                  </a:schemeClr>
                </a:solidFill>
                <a:latin typeface="Calibri" panose="020F0502020204030204" pitchFamily="34" charset="0"/>
              </a:rPr>
              <a:t> on a </a:t>
            </a:r>
            <a:r>
              <a:rPr lang="it-IT" dirty="0" err="1">
                <a:solidFill>
                  <a:schemeClr val="bg2">
                    <a:lumMod val="25000"/>
                  </a:schemeClr>
                </a:solidFill>
                <a:latin typeface="Calibri" panose="020F0502020204030204" pitchFamily="34" charset="0"/>
              </a:rPr>
              <a:t>low</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heat</a:t>
            </a:r>
            <a:r>
              <a:rPr lang="it-IT" dirty="0">
                <a:solidFill>
                  <a:schemeClr val="bg2">
                    <a:lumMod val="25000"/>
                  </a:schemeClr>
                </a:solidFill>
                <a:latin typeface="Calibri" panose="020F0502020204030204" pitchFamily="34" charset="0"/>
              </a:rPr>
              <a:t> for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2/3mins. </a:t>
            </a:r>
            <a:r>
              <a:rPr lang="it-IT" dirty="0" err="1">
                <a:solidFill>
                  <a:schemeClr val="bg2">
                    <a:lumMod val="25000"/>
                  </a:schemeClr>
                </a:solidFill>
                <a:latin typeface="Calibri" panose="020F0502020204030204" pitchFamily="34" charset="0"/>
              </a:rPr>
              <a:t>Drain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first, </a:t>
            </a:r>
            <a:r>
              <a:rPr lang="it-IT" dirty="0" err="1">
                <a:solidFill>
                  <a:schemeClr val="bg2">
                    <a:lumMod val="25000"/>
                  </a:schemeClr>
                </a:solidFill>
                <a:latin typeface="Calibri" panose="020F0502020204030204" pitchFamily="34" charset="0"/>
              </a:rPr>
              <a:t>then</a:t>
            </a:r>
            <a:r>
              <a:rPr lang="it-IT" dirty="0">
                <a:solidFill>
                  <a:schemeClr val="bg2">
                    <a:lumMod val="25000"/>
                  </a:schemeClr>
                </a:solidFill>
                <a:latin typeface="Calibri" panose="020F0502020204030204" pitchFamily="34" charset="0"/>
              </a:rPr>
              <a:t> transfer in a </a:t>
            </a:r>
            <a:r>
              <a:rPr lang="it-IT" dirty="0" err="1">
                <a:solidFill>
                  <a:schemeClr val="bg2">
                    <a:lumMod val="25000"/>
                  </a:schemeClr>
                </a:solidFill>
                <a:latin typeface="Calibri" panose="020F0502020204030204" pitchFamily="34" charset="0"/>
              </a:rPr>
              <a:t>serving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dish</a:t>
            </a:r>
            <a:r>
              <a:rPr lang="it-IT" dirty="0">
                <a:solidFill>
                  <a:schemeClr val="bg2">
                    <a:lumMod val="25000"/>
                  </a:schemeClr>
                </a:solidFill>
                <a:latin typeface="Calibri" panose="020F0502020204030204" pitchFamily="34" charset="0"/>
              </a:rPr>
              <a:t>. Top with </a:t>
            </a:r>
            <a:r>
              <a:rPr lang="it-IT" dirty="0" err="1">
                <a:solidFill>
                  <a:schemeClr val="bg2">
                    <a:lumMod val="25000"/>
                  </a:schemeClr>
                </a:solidFill>
                <a:latin typeface="Calibri" panose="020F0502020204030204" pitchFamily="34" charset="0"/>
              </a:rPr>
              <a:t>ground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cinnamon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clove</a:t>
            </a:r>
            <a:r>
              <a:rPr lang="it-IT" dirty="0">
                <a:solidFill>
                  <a:schemeClr val="bg2">
                    <a:lumMod val="25000"/>
                  </a:schemeClr>
                </a:solidFill>
                <a:latin typeface="Calibri" panose="020F0502020204030204" pitchFamily="34" charset="0"/>
              </a:rPr>
              <a:t> and serve.</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66564"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66565" name="Picture 2" descr="http://www.garganowebtravel.com/images/cartell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075" y="777875"/>
            <a:ext cx="365601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48625" y="2824163"/>
            <a:ext cx="3713163" cy="1919287"/>
          </a:xfrm>
        </p:spPr>
        <p:txBody>
          <a:bodyPr/>
          <a:lstStyle/>
          <a:p>
            <a:pPr algn="ctr" eaLnBrk="1" fontAlgn="auto" hangingPunct="1">
              <a:spcAft>
                <a:spcPts val="0"/>
              </a:spcAft>
              <a:defRPr/>
            </a:pPr>
            <a:r>
              <a:rPr lang="it-IT" b="1" dirty="0" smtClean="0"/>
              <a:t>ALMOND COOKIES </a:t>
            </a:r>
            <a:endParaRPr lang="it-IT" dirty="0"/>
          </a:p>
        </p:txBody>
      </p:sp>
      <p:sp>
        <p:nvSpPr>
          <p:cNvPr id="3" name="Segnaposto contenuto 2"/>
          <p:cNvSpPr>
            <a:spLocks noGrp="1"/>
          </p:cNvSpPr>
          <p:nvPr>
            <p:ph idx="1"/>
          </p:nvPr>
        </p:nvSpPr>
        <p:spPr>
          <a:xfrm>
            <a:off x="762000" y="762000"/>
            <a:ext cx="6096000" cy="5511800"/>
          </a:xfrm>
        </p:spPr>
        <p:txBody>
          <a:bodyPr rtlCol="0">
            <a:normAutofit fontScale="77500" lnSpcReduction="20000"/>
          </a:bodyPr>
          <a:lstStyle/>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Ingredients</a:t>
            </a:r>
            <a:r>
              <a:rPr lang="it-IT" dirty="0">
                <a:solidFill>
                  <a:schemeClr val="bg2">
                    <a:lumMod val="25000"/>
                  </a:schemeClr>
                </a:solidFill>
                <a:latin typeface="Calibri" panose="020F0502020204030204" pitchFamily="34" charset="0"/>
              </a:rPr>
              <a:t>: 1kg. almonds,1kg. sugar, 5 </a:t>
            </a:r>
            <a:r>
              <a:rPr lang="it-IT" dirty="0" err="1">
                <a:solidFill>
                  <a:schemeClr val="bg2">
                    <a:lumMod val="25000"/>
                  </a:schemeClr>
                </a:solidFill>
                <a:latin typeface="Calibri" panose="020F0502020204030204" pitchFamily="34" charset="0"/>
              </a:rPr>
              <a:t>eggs</a:t>
            </a:r>
            <a:r>
              <a:rPr lang="it-IT" dirty="0">
                <a:solidFill>
                  <a:schemeClr val="bg2">
                    <a:lumMod val="25000"/>
                  </a:schemeClr>
                </a:solidFill>
                <a:latin typeface="Calibri" panose="020F0502020204030204" pitchFamily="34" charset="0"/>
              </a:rPr>
              <a:t> (just the </a:t>
            </a:r>
            <a:r>
              <a:rPr lang="it-IT" dirty="0" err="1">
                <a:solidFill>
                  <a:schemeClr val="bg2">
                    <a:lumMod val="25000"/>
                  </a:schemeClr>
                </a:solidFill>
                <a:latin typeface="Calibri" panose="020F0502020204030204" pitchFamily="34" charset="0"/>
              </a:rPr>
              <a:t>whites</a:t>
            </a:r>
            <a:r>
              <a:rPr lang="it-IT" dirty="0">
                <a:solidFill>
                  <a:schemeClr val="bg2">
                    <a:lumMod val="25000"/>
                  </a:schemeClr>
                </a:solidFill>
                <a:latin typeface="Calibri" panose="020F0502020204030204" pitchFamily="34" charset="0"/>
              </a:rPr>
              <a:t>), 2 </a:t>
            </a:r>
            <a:r>
              <a:rPr lang="it-IT" dirty="0" err="1">
                <a:solidFill>
                  <a:schemeClr val="bg2">
                    <a:lumMod val="25000"/>
                  </a:schemeClr>
                </a:solidFill>
                <a:latin typeface="Calibri" panose="020F0502020204030204" pitchFamily="34" charset="0"/>
              </a:rPr>
              <a:t>lemons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zest</a:t>
            </a:r>
            <a:r>
              <a:rPr lang="it-IT" dirty="0">
                <a:solidFill>
                  <a:schemeClr val="bg2">
                    <a:lumMod val="25000"/>
                  </a:schemeClr>
                </a:solidFill>
                <a:latin typeface="Calibri" panose="020F0502020204030204" pitchFamily="34" charset="0"/>
              </a:rPr>
              <a:t>, 150gr. </a:t>
            </a:r>
            <a:r>
              <a:rPr lang="it-IT" dirty="0" err="1">
                <a:solidFill>
                  <a:schemeClr val="bg2">
                    <a:lumMod val="25000"/>
                  </a:schemeClr>
                </a:solidFill>
                <a:latin typeface="Calibri" panose="020F0502020204030204" pitchFamily="34" charset="0"/>
              </a:rPr>
              <a:t>candied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fruit</a:t>
            </a:r>
            <a:r>
              <a:rPr lang="it-IT" dirty="0">
                <a:solidFill>
                  <a:schemeClr val="bg2">
                    <a:lumMod val="25000"/>
                  </a:schemeClr>
                </a:solidFill>
                <a:latin typeface="Calibri" panose="020F0502020204030204" pitchFamily="34" charset="0"/>
              </a:rPr>
              <a:t>, 150gr.coffee </a:t>
            </a:r>
            <a:r>
              <a:rPr lang="it-IT" dirty="0" err="1">
                <a:solidFill>
                  <a:schemeClr val="bg2">
                    <a:lumMod val="25000"/>
                  </a:schemeClr>
                </a:solidFill>
                <a:latin typeface="Calibri" panose="020F0502020204030204" pitchFamily="34" charset="0"/>
              </a:rPr>
              <a:t>beans</a:t>
            </a:r>
            <a:r>
              <a:rPr lang="it-IT" dirty="0">
                <a:solidFill>
                  <a:schemeClr val="bg2">
                    <a:lumMod val="2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Preparation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bring</a:t>
            </a:r>
            <a:r>
              <a:rPr lang="it-IT" dirty="0">
                <a:solidFill>
                  <a:schemeClr val="bg2">
                    <a:lumMod val="25000"/>
                  </a:schemeClr>
                </a:solidFill>
                <a:latin typeface="Calibri" panose="020F0502020204030204" pitchFamily="34" charset="0"/>
              </a:rPr>
              <a:t> to a </a:t>
            </a:r>
            <a:r>
              <a:rPr lang="it-IT" dirty="0" err="1">
                <a:solidFill>
                  <a:schemeClr val="bg2">
                    <a:lumMod val="25000"/>
                  </a:schemeClr>
                </a:solidFill>
                <a:latin typeface="Calibri" panose="020F0502020204030204" pitchFamily="34" charset="0"/>
              </a:rPr>
              <a:t>boil</a:t>
            </a:r>
            <a:r>
              <a:rPr lang="it-IT" dirty="0">
                <a:solidFill>
                  <a:schemeClr val="bg2">
                    <a:lumMod val="25000"/>
                  </a:schemeClr>
                </a:solidFill>
                <a:latin typeface="Calibri" panose="020F0502020204030204" pitchFamily="34" charset="0"/>
              </a:rPr>
              <a:t> water in a large </a:t>
            </a:r>
            <a:r>
              <a:rPr lang="it-IT" dirty="0" err="1">
                <a:solidFill>
                  <a:schemeClr val="bg2">
                    <a:lumMod val="25000"/>
                  </a:schemeClr>
                </a:solidFill>
                <a:latin typeface="Calibri" panose="020F0502020204030204" pitchFamily="34" charset="0"/>
              </a:rPr>
              <a:t>saucepan</a:t>
            </a:r>
            <a:r>
              <a:rPr lang="it-IT" dirty="0">
                <a:solidFill>
                  <a:schemeClr val="bg2">
                    <a:lumMod val="25000"/>
                  </a:schemeClr>
                </a:solidFill>
                <a:latin typeface="Calibri" panose="020F0502020204030204" pitchFamily="34" charset="0"/>
              </a:rPr>
              <a:t>, pour the </a:t>
            </a:r>
            <a:r>
              <a:rPr lang="it-IT" dirty="0" err="1">
                <a:solidFill>
                  <a:schemeClr val="bg2">
                    <a:lumMod val="25000"/>
                  </a:schemeClr>
                </a:solidFill>
                <a:latin typeface="Calibri" panose="020F0502020204030204" pitchFamily="34" charset="0"/>
              </a:rPr>
              <a:t>almonds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cook</a:t>
            </a:r>
            <a:r>
              <a:rPr lang="it-IT" dirty="0">
                <a:solidFill>
                  <a:schemeClr val="bg2">
                    <a:lumMod val="25000"/>
                  </a:schemeClr>
                </a:solidFill>
                <a:latin typeface="Calibri" panose="020F0502020204030204" pitchFamily="34" charset="0"/>
              </a:rPr>
              <a:t> for 5mins. </a:t>
            </a:r>
            <a:r>
              <a:rPr lang="it-IT" dirty="0" err="1">
                <a:solidFill>
                  <a:schemeClr val="bg2">
                    <a:lumMod val="25000"/>
                  </a:schemeClr>
                </a:solidFill>
                <a:latin typeface="Calibri" panose="020F0502020204030204" pitchFamily="34" charset="0"/>
              </a:rPr>
              <a:t>Drain</a:t>
            </a:r>
            <a:r>
              <a:rPr lang="it-IT" dirty="0">
                <a:solidFill>
                  <a:schemeClr val="bg2">
                    <a:lumMod val="25000"/>
                  </a:schemeClr>
                </a:solidFill>
                <a:latin typeface="Calibri" panose="020F0502020204030204" pitchFamily="34" charset="0"/>
              </a:rPr>
              <a:t> and </a:t>
            </a:r>
            <a:r>
              <a:rPr lang="it-IT" dirty="0" err="1">
                <a:solidFill>
                  <a:schemeClr val="bg2">
                    <a:lumMod val="25000"/>
                  </a:schemeClr>
                </a:solidFill>
                <a:latin typeface="Calibri" panose="020F0502020204030204" pitchFamily="34" charset="0"/>
              </a:rPr>
              <a:t>peel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off. </a:t>
            </a:r>
            <a:r>
              <a:rPr lang="it-IT" dirty="0" err="1">
                <a:solidFill>
                  <a:schemeClr val="bg2">
                    <a:lumMod val="25000"/>
                  </a:schemeClr>
                </a:solidFill>
                <a:latin typeface="Calibri" panose="020F0502020204030204" pitchFamily="34" charset="0"/>
              </a:rPr>
              <a:t>Leave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to dry on a </a:t>
            </a:r>
            <a:r>
              <a:rPr lang="it-IT" dirty="0" err="1">
                <a:solidFill>
                  <a:schemeClr val="bg2">
                    <a:lumMod val="25000"/>
                  </a:schemeClr>
                </a:solidFill>
                <a:latin typeface="Calibri" panose="020F0502020204030204" pitchFamily="34" charset="0"/>
              </a:rPr>
              <a:t>wooden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board</a:t>
            </a:r>
            <a:r>
              <a:rPr lang="it-IT" dirty="0">
                <a:solidFill>
                  <a:schemeClr val="bg2">
                    <a:lumMod val="25000"/>
                  </a:schemeClr>
                </a:solidFill>
                <a:latin typeface="Calibri" panose="020F0502020204030204" pitchFamily="34" charset="0"/>
              </a:rPr>
              <a:t> for 12h. </a:t>
            </a:r>
            <a:r>
              <a:rPr lang="it-IT" dirty="0" err="1">
                <a:solidFill>
                  <a:schemeClr val="bg2">
                    <a:lumMod val="25000"/>
                  </a:schemeClr>
                </a:solidFill>
                <a:latin typeface="Calibri" panose="020F0502020204030204" pitchFamily="34" charset="0"/>
              </a:rPr>
              <a:t>Preheat</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oven</a:t>
            </a:r>
            <a:r>
              <a:rPr lang="it-IT" dirty="0">
                <a:solidFill>
                  <a:schemeClr val="bg2">
                    <a:lumMod val="25000"/>
                  </a:schemeClr>
                </a:solidFill>
                <a:latin typeface="Calibri" panose="020F0502020204030204" pitchFamily="34" charset="0"/>
              </a:rPr>
              <a:t> to 200° and toast the </a:t>
            </a:r>
            <a:r>
              <a:rPr lang="it-IT" dirty="0" err="1">
                <a:solidFill>
                  <a:schemeClr val="bg2">
                    <a:lumMod val="25000"/>
                  </a:schemeClr>
                </a:solidFill>
                <a:latin typeface="Calibri" panose="020F0502020204030204" pitchFamily="34" charset="0"/>
              </a:rPr>
              <a:t>almonds</a:t>
            </a:r>
            <a:r>
              <a:rPr lang="it-IT" dirty="0">
                <a:solidFill>
                  <a:schemeClr val="bg2">
                    <a:lumMod val="25000"/>
                  </a:schemeClr>
                </a:solidFill>
                <a:latin typeface="Calibri" panose="020F0502020204030204" pitchFamily="34" charset="0"/>
              </a:rPr>
              <a:t> for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20mins. </a:t>
            </a:r>
            <a:r>
              <a:rPr lang="it-IT" dirty="0" err="1">
                <a:solidFill>
                  <a:schemeClr val="bg2">
                    <a:lumMod val="25000"/>
                  </a:schemeClr>
                </a:solidFill>
                <a:latin typeface="Calibri" panose="020F0502020204030204" pitchFamily="34" charset="0"/>
              </a:rPr>
              <a:t>Let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cool, </a:t>
            </a:r>
            <a:r>
              <a:rPr lang="it-IT" dirty="0" err="1">
                <a:solidFill>
                  <a:schemeClr val="bg2">
                    <a:lumMod val="25000"/>
                  </a:schemeClr>
                </a:solidFill>
                <a:latin typeface="Calibri" panose="020F0502020204030204" pitchFamily="34" charset="0"/>
              </a:rPr>
              <a:t>make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into</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crumbs</a:t>
            </a:r>
            <a:r>
              <a:rPr lang="it-IT" dirty="0">
                <a:solidFill>
                  <a:schemeClr val="bg2">
                    <a:lumMod val="25000"/>
                  </a:schemeClr>
                </a:solidFill>
                <a:latin typeface="Calibri" panose="020F0502020204030204" pitchFamily="34" charset="0"/>
              </a:rPr>
              <a:t> in a processor,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sugar. Put the </a:t>
            </a:r>
            <a:r>
              <a:rPr lang="it-IT" dirty="0" err="1">
                <a:solidFill>
                  <a:schemeClr val="bg2">
                    <a:lumMod val="25000"/>
                  </a:schemeClr>
                </a:solidFill>
                <a:latin typeface="Calibri" panose="020F0502020204030204" pitchFamily="34" charset="0"/>
              </a:rPr>
              <a:t>mixture</a:t>
            </a:r>
            <a:r>
              <a:rPr lang="it-IT" dirty="0">
                <a:solidFill>
                  <a:schemeClr val="bg2">
                    <a:lumMod val="25000"/>
                  </a:schemeClr>
                </a:solidFill>
                <a:latin typeface="Calibri" panose="020F0502020204030204" pitchFamily="34" charset="0"/>
              </a:rPr>
              <a:t> in a large </a:t>
            </a:r>
            <a:r>
              <a:rPr lang="it-IT" dirty="0" err="1">
                <a:solidFill>
                  <a:schemeClr val="bg2">
                    <a:lumMod val="25000"/>
                  </a:schemeClr>
                </a:solidFill>
                <a:latin typeface="Calibri" panose="020F0502020204030204" pitchFamily="34" charset="0"/>
              </a:rPr>
              <a:t>bowl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egg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whites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Stir</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mixture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until</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pastry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gets</a:t>
            </a:r>
            <a:r>
              <a:rPr lang="it-IT" dirty="0">
                <a:solidFill>
                  <a:schemeClr val="bg2">
                    <a:lumMod val="25000"/>
                  </a:schemeClr>
                </a:solidFill>
                <a:latin typeface="Calibri" panose="020F0502020204030204" pitchFamily="34" charset="0"/>
              </a:rPr>
              <a:t> soft and </a:t>
            </a:r>
            <a:r>
              <a:rPr lang="it-IT" dirty="0" err="1">
                <a:solidFill>
                  <a:schemeClr val="bg2">
                    <a:lumMod val="25000"/>
                  </a:schemeClr>
                </a:solidFill>
                <a:latin typeface="Calibri" panose="020F0502020204030204" pitchFamily="34" charset="0"/>
              </a:rPr>
              <a:t>thick</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ground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zest</a:t>
            </a:r>
            <a:r>
              <a:rPr lang="it-IT" dirty="0">
                <a:solidFill>
                  <a:schemeClr val="bg2">
                    <a:lumMod val="25000"/>
                  </a:schemeClr>
                </a:solidFill>
                <a:latin typeface="Calibri" panose="020F0502020204030204" pitchFamily="34" charset="0"/>
              </a:rPr>
              <a:t> and continue </a:t>
            </a:r>
            <a:r>
              <a:rPr lang="it-IT" dirty="0" err="1">
                <a:solidFill>
                  <a:schemeClr val="bg2">
                    <a:lumMod val="25000"/>
                  </a:schemeClr>
                </a:solidFill>
                <a:latin typeface="Calibri" panose="020F0502020204030204" pitchFamily="34" charset="0"/>
              </a:rPr>
              <a:t>stirring</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mixture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Cut</a:t>
            </a:r>
            <a:r>
              <a:rPr lang="it-IT" dirty="0">
                <a:solidFill>
                  <a:schemeClr val="bg2">
                    <a:lumMod val="25000"/>
                  </a:schemeClr>
                </a:solidFill>
                <a:latin typeface="Calibri" panose="020F0502020204030204" pitchFamily="34" charset="0"/>
              </a:rPr>
              <a:t> out the </a:t>
            </a:r>
            <a:r>
              <a:rPr lang="it-IT" dirty="0" err="1">
                <a:solidFill>
                  <a:schemeClr val="bg2">
                    <a:lumMod val="25000"/>
                  </a:schemeClr>
                </a:solidFill>
                <a:latin typeface="Calibri" panose="020F0502020204030204" pitchFamily="34" charset="0"/>
              </a:rPr>
              <a:t>pastry</a:t>
            </a:r>
            <a:r>
              <a:rPr lang="it-IT" dirty="0">
                <a:solidFill>
                  <a:schemeClr val="bg2">
                    <a:lumMod val="25000"/>
                  </a:schemeClr>
                </a:solidFill>
                <a:latin typeface="Calibri" panose="020F0502020204030204" pitchFamily="34" charset="0"/>
              </a:rPr>
              <a:t> to </a:t>
            </a:r>
            <a:r>
              <a:rPr lang="it-IT" dirty="0" err="1">
                <a:solidFill>
                  <a:schemeClr val="bg2">
                    <a:lumMod val="25000"/>
                  </a:schemeClr>
                </a:solidFill>
                <a:latin typeface="Calibri" panose="020F0502020204030204" pitchFamily="34" charset="0"/>
              </a:rPr>
              <a:t>make</a:t>
            </a:r>
            <a:r>
              <a:rPr lang="it-IT" dirty="0">
                <a:solidFill>
                  <a:schemeClr val="bg2">
                    <a:lumMod val="25000"/>
                  </a:schemeClr>
                </a:solidFill>
                <a:latin typeface="Calibri" panose="020F0502020204030204" pitchFamily="34" charset="0"/>
              </a:rPr>
              <a:t> 4/5cm round </a:t>
            </a:r>
            <a:r>
              <a:rPr lang="it-IT" dirty="0" err="1">
                <a:solidFill>
                  <a:schemeClr val="bg2">
                    <a:lumMod val="25000"/>
                  </a:schemeClr>
                </a:solidFill>
                <a:latin typeface="Calibri" panose="020F0502020204030204" pitchFamily="34" charset="0"/>
              </a:rPr>
              <a:t>little</a:t>
            </a:r>
            <a:r>
              <a:rPr lang="it-IT" dirty="0">
                <a:solidFill>
                  <a:schemeClr val="bg2">
                    <a:lumMod val="25000"/>
                  </a:schemeClr>
                </a:solidFill>
                <a:latin typeface="Calibri" panose="020F0502020204030204" pitchFamily="34" charset="0"/>
              </a:rPr>
              <a:t> cookies. Line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in a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tray</a:t>
            </a:r>
            <a:r>
              <a:rPr lang="it-IT" dirty="0">
                <a:solidFill>
                  <a:schemeClr val="bg2">
                    <a:lumMod val="25000"/>
                  </a:schemeClr>
                </a:solidFill>
                <a:latin typeface="Calibri" panose="020F0502020204030204" pitchFamily="34" charset="0"/>
              </a:rPr>
              <a:t> with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paper</a:t>
            </a:r>
            <a:r>
              <a:rPr lang="it-IT" dirty="0">
                <a:solidFill>
                  <a:schemeClr val="bg2">
                    <a:lumMod val="25000"/>
                  </a:schemeClr>
                </a:solidFill>
                <a:latin typeface="Calibri" panose="020F0502020204030204" pitchFamily="34" charset="0"/>
              </a:rPr>
              <a:t> on the base. </a:t>
            </a:r>
            <a:r>
              <a:rPr lang="it-IT" dirty="0" err="1">
                <a:solidFill>
                  <a:schemeClr val="bg2">
                    <a:lumMod val="25000"/>
                  </a:schemeClr>
                </a:solidFill>
                <a:latin typeface="Calibri" panose="020F0502020204030204" pitchFamily="34" charset="0"/>
              </a:rPr>
              <a:t>Bake</a:t>
            </a:r>
            <a:r>
              <a:rPr lang="it-IT" dirty="0">
                <a:solidFill>
                  <a:schemeClr val="bg2">
                    <a:lumMod val="25000"/>
                  </a:schemeClr>
                </a:solidFill>
                <a:latin typeface="Calibri" panose="020F0502020204030204" pitchFamily="34" charset="0"/>
              </a:rPr>
              <a:t> for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30mins </a:t>
            </a:r>
            <a:r>
              <a:rPr lang="it-IT" dirty="0" err="1">
                <a:solidFill>
                  <a:schemeClr val="bg2">
                    <a:lumMod val="25000"/>
                  </a:schemeClr>
                </a:solidFill>
                <a:latin typeface="Calibri" panose="020F0502020204030204" pitchFamily="34" charset="0"/>
              </a:rPr>
              <a:t>until</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edges</a:t>
            </a:r>
            <a:r>
              <a:rPr lang="it-IT" dirty="0">
                <a:solidFill>
                  <a:schemeClr val="bg2">
                    <a:lumMod val="25000"/>
                  </a:schemeClr>
                </a:solidFill>
                <a:latin typeface="Calibri" panose="020F0502020204030204" pitchFamily="34" charset="0"/>
              </a:rPr>
              <a:t> are </a:t>
            </a:r>
            <a:r>
              <a:rPr lang="it-IT" dirty="0" err="1">
                <a:solidFill>
                  <a:schemeClr val="bg2">
                    <a:lumMod val="25000"/>
                  </a:schemeClr>
                </a:solidFill>
                <a:latin typeface="Calibri" panose="020F0502020204030204" pitchFamily="34" charset="0"/>
              </a:rPr>
              <a:t>golden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brown</a:t>
            </a:r>
            <a:r>
              <a:rPr lang="it-IT" dirty="0">
                <a:solidFill>
                  <a:schemeClr val="bg2">
                    <a:lumMod val="25000"/>
                  </a:schemeClr>
                </a:solidFill>
                <a:latin typeface="Calibri" panose="020F0502020204030204" pitchFamily="34" charset="0"/>
              </a:rPr>
              <a:t>. Top </a:t>
            </a:r>
            <a:r>
              <a:rPr lang="it-IT" dirty="0" err="1">
                <a:solidFill>
                  <a:schemeClr val="bg2">
                    <a:lumMod val="25000"/>
                  </a:schemeClr>
                </a:solidFill>
                <a:latin typeface="Calibri" panose="020F0502020204030204" pitchFamily="34" charset="0"/>
              </a:rPr>
              <a:t>each</a:t>
            </a:r>
            <a:r>
              <a:rPr lang="it-IT" dirty="0">
                <a:solidFill>
                  <a:schemeClr val="bg2">
                    <a:lumMod val="25000"/>
                  </a:schemeClr>
                </a:solidFill>
                <a:latin typeface="Calibri" panose="020F0502020204030204" pitchFamily="34" charset="0"/>
              </a:rPr>
              <a:t> cookie with a coffee </a:t>
            </a:r>
            <a:r>
              <a:rPr lang="it-IT" dirty="0" err="1">
                <a:solidFill>
                  <a:schemeClr val="bg2">
                    <a:lumMod val="25000"/>
                  </a:schemeClr>
                </a:solidFill>
                <a:latin typeface="Calibri" panose="020F0502020204030204" pitchFamily="34" charset="0"/>
              </a:rPr>
              <a:t>bean</a:t>
            </a:r>
            <a:r>
              <a:rPr lang="it-IT" dirty="0">
                <a:solidFill>
                  <a:schemeClr val="bg2">
                    <a:lumMod val="25000"/>
                  </a:schemeClr>
                </a:solidFill>
                <a:latin typeface="Calibri" panose="020F0502020204030204" pitchFamily="34" charset="0"/>
              </a:rPr>
              <a:t> or </a:t>
            </a:r>
            <a:r>
              <a:rPr lang="it-IT" dirty="0" err="1">
                <a:solidFill>
                  <a:schemeClr val="bg2">
                    <a:lumMod val="25000"/>
                  </a:schemeClr>
                </a:solidFill>
                <a:latin typeface="Calibri" panose="020F0502020204030204" pitchFamily="34" charset="0"/>
              </a:rPr>
              <a:t>candied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fruit</a:t>
            </a:r>
            <a:r>
              <a:rPr lang="it-IT" dirty="0">
                <a:solidFill>
                  <a:schemeClr val="bg2">
                    <a:lumMod val="25000"/>
                  </a:schemeClr>
                </a:solidFill>
                <a:latin typeface="Calibri" panose="020F0502020204030204" pitchFamily="34" charset="0"/>
              </a:rPr>
              <a:t> and serve.</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67588"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pic>
        <p:nvPicPr>
          <p:cNvPr id="67589" name="Picture 2" descr="http://pasticci.altervista.org/wp-content/uploads/2012/02/Biscotti-alle-mandor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713" y="877888"/>
            <a:ext cx="38369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61350" y="542925"/>
            <a:ext cx="3382963" cy="1919288"/>
          </a:xfrm>
        </p:spPr>
        <p:txBody>
          <a:bodyPr/>
          <a:lstStyle/>
          <a:p>
            <a:pPr eaLnBrk="1" fontAlgn="auto" hangingPunct="1">
              <a:spcAft>
                <a:spcPts val="0"/>
              </a:spcAft>
              <a:defRPr/>
            </a:pPr>
            <a:endParaRPr lang="it-IT"/>
          </a:p>
        </p:txBody>
      </p:sp>
      <p:sp>
        <p:nvSpPr>
          <p:cNvPr id="68611"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sp>
        <p:nvSpPr>
          <p:cNvPr id="5" name="Titolo 1"/>
          <p:cNvSpPr txBox="1">
            <a:spLocks/>
          </p:cNvSpPr>
          <p:nvPr/>
        </p:nvSpPr>
        <p:spPr>
          <a:xfrm>
            <a:off x="8291513" y="3306763"/>
            <a:ext cx="3382962" cy="1920875"/>
          </a:xfrm>
          <a:prstGeom prst="rect">
            <a:avLst/>
          </a:prstGeom>
        </p:spPr>
        <p:txBody>
          <a:bodyPr anchor="b"/>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fontAlgn="auto">
              <a:spcAft>
                <a:spcPts val="0"/>
              </a:spcAft>
              <a:defRPr/>
            </a:pPr>
            <a:r>
              <a:rPr lang="it-IT" b="1" smtClean="0"/>
              <a:t>MORETTA CAKE </a:t>
            </a:r>
            <a:br>
              <a:rPr lang="it-IT" b="1" smtClean="0"/>
            </a:br>
            <a:endParaRPr lang="it-IT" b="1" dirty="0"/>
          </a:p>
        </p:txBody>
      </p:sp>
      <p:sp>
        <p:nvSpPr>
          <p:cNvPr id="6" name="Segnaposto contenuto 2"/>
          <p:cNvSpPr txBox="1">
            <a:spLocks/>
          </p:cNvSpPr>
          <p:nvPr/>
        </p:nvSpPr>
        <p:spPr>
          <a:xfrm>
            <a:off x="681038" y="925513"/>
            <a:ext cx="6096000" cy="5508625"/>
          </a:xfrm>
          <a:prstGeom prst="rect">
            <a:avLst/>
          </a:prstGeom>
        </p:spPr>
        <p:txBody>
          <a:bodyPr>
            <a:normAutofit fontScale="77500" lnSpcReduction="20000"/>
          </a:bodyPr>
          <a:lstStyle>
            <a:lvl1pPr marL="91440" indent="-91440" algn="l" defTabSz="914400" rtl="0" eaLnBrk="1" latinLnBrk="0" hangingPunct="1">
              <a:lnSpc>
                <a:spcPct val="85000"/>
              </a:lnSpc>
              <a:spcBef>
                <a:spcPts val="1300"/>
              </a:spcBef>
              <a:buFont typeface="Arial" pitchFamily="34" charset="0"/>
              <a:buChar char=" "/>
              <a:defRPr sz="32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8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4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9pPr>
          </a:lstStyle>
          <a:p>
            <a:pPr algn="just" fontAlgn="auto">
              <a:spcAft>
                <a:spcPts val="0"/>
              </a:spcAft>
              <a:defRPr/>
            </a:pPr>
            <a:r>
              <a:rPr lang="it-IT" b="1" dirty="0" err="1" smtClean="0">
                <a:solidFill>
                  <a:schemeClr val="bg2">
                    <a:lumMod val="25000"/>
                  </a:schemeClr>
                </a:solidFill>
                <a:latin typeface="Calibri" panose="020F0502020204030204" pitchFamily="34" charset="0"/>
              </a:rPr>
              <a:t>Ingredients</a:t>
            </a:r>
            <a:r>
              <a:rPr lang="it-IT" dirty="0" smtClean="0">
                <a:solidFill>
                  <a:schemeClr val="bg2">
                    <a:lumMod val="25000"/>
                  </a:schemeClr>
                </a:solidFill>
                <a:latin typeface="Calibri" panose="020F0502020204030204" pitchFamily="34" charset="0"/>
              </a:rPr>
              <a:t>: 200gr. </a:t>
            </a:r>
            <a:r>
              <a:rPr lang="it-IT" dirty="0" err="1" smtClean="0">
                <a:solidFill>
                  <a:schemeClr val="bg2">
                    <a:lumMod val="25000"/>
                  </a:schemeClr>
                </a:solidFill>
                <a:latin typeface="Calibri" panose="020F0502020204030204" pitchFamily="34" charset="0"/>
              </a:rPr>
              <a:t>plain</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flour</a:t>
            </a:r>
            <a:r>
              <a:rPr lang="it-IT" dirty="0" smtClean="0">
                <a:solidFill>
                  <a:schemeClr val="bg2">
                    <a:lumMod val="25000"/>
                  </a:schemeClr>
                </a:solidFill>
                <a:latin typeface="Calibri" panose="020F0502020204030204" pitchFamily="34" charset="0"/>
              </a:rPr>
              <a:t>, 200gr. sugar, 75gr. bitter </a:t>
            </a:r>
            <a:r>
              <a:rPr lang="it-IT" dirty="0" err="1" smtClean="0">
                <a:solidFill>
                  <a:schemeClr val="bg2">
                    <a:lumMod val="25000"/>
                  </a:schemeClr>
                </a:solidFill>
                <a:latin typeface="Calibri" panose="020F0502020204030204" pitchFamily="34" charset="0"/>
              </a:rPr>
              <a:t>cocoa</a:t>
            </a:r>
            <a:r>
              <a:rPr lang="it-IT" dirty="0" smtClean="0">
                <a:solidFill>
                  <a:schemeClr val="bg2">
                    <a:lumMod val="25000"/>
                  </a:schemeClr>
                </a:solidFill>
                <a:latin typeface="Calibri" panose="020F0502020204030204" pitchFamily="34" charset="0"/>
              </a:rPr>
              <a:t>, 3 </a:t>
            </a:r>
            <a:r>
              <a:rPr lang="it-IT" dirty="0" err="1" smtClean="0">
                <a:solidFill>
                  <a:schemeClr val="bg2">
                    <a:lumMod val="25000"/>
                  </a:schemeClr>
                </a:solidFill>
                <a:latin typeface="Calibri" panose="020F0502020204030204" pitchFamily="34" charset="0"/>
              </a:rPr>
              <a:t>eggs</a:t>
            </a:r>
            <a:r>
              <a:rPr lang="it-IT" dirty="0" smtClean="0">
                <a:solidFill>
                  <a:schemeClr val="bg2">
                    <a:lumMod val="25000"/>
                  </a:schemeClr>
                </a:solidFill>
                <a:latin typeface="Calibri" panose="020F0502020204030204" pitchFamily="34" charset="0"/>
              </a:rPr>
              <a:t>, 100g. olive </a:t>
            </a:r>
            <a:r>
              <a:rPr lang="it-IT" dirty="0" err="1" smtClean="0">
                <a:solidFill>
                  <a:schemeClr val="bg2">
                    <a:lumMod val="25000"/>
                  </a:schemeClr>
                </a:solidFill>
                <a:latin typeface="Calibri" panose="020F0502020204030204" pitchFamily="34" charset="0"/>
              </a:rPr>
              <a:t>oil</a:t>
            </a:r>
            <a:r>
              <a:rPr lang="it-IT" dirty="0" smtClean="0">
                <a:solidFill>
                  <a:schemeClr val="bg2">
                    <a:lumMod val="25000"/>
                  </a:schemeClr>
                </a:solidFill>
                <a:latin typeface="Calibri" panose="020F0502020204030204" pitchFamily="34" charset="0"/>
              </a:rPr>
              <a:t>, 200ml.milk, 16gr. </a:t>
            </a:r>
            <a:r>
              <a:rPr lang="it-IT" dirty="0" err="1" smtClean="0">
                <a:solidFill>
                  <a:schemeClr val="bg2">
                    <a:lumMod val="25000"/>
                  </a:schemeClr>
                </a:solidFill>
                <a:latin typeface="Calibri" panose="020F0502020204030204" pitchFamily="34" charset="0"/>
              </a:rPr>
              <a:t>baking</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powder</a:t>
            </a:r>
            <a:r>
              <a:rPr lang="it-IT" dirty="0" smtClean="0">
                <a:solidFill>
                  <a:schemeClr val="bg2">
                    <a:lumMod val="25000"/>
                  </a:schemeClr>
                </a:solidFill>
                <a:latin typeface="Calibri" panose="020F0502020204030204" pitchFamily="34" charset="0"/>
              </a:rPr>
              <a:t>, 250gr.mascarpone cheese,250gr. nutella </a:t>
            </a:r>
            <a:r>
              <a:rPr lang="it-IT" dirty="0" err="1" smtClean="0">
                <a:solidFill>
                  <a:schemeClr val="bg2">
                    <a:lumMod val="25000"/>
                  </a:schemeClr>
                </a:solidFill>
                <a:latin typeface="Calibri" panose="020F0502020204030204" pitchFamily="34" charset="0"/>
              </a:rPr>
              <a:t>cream</a:t>
            </a:r>
            <a:r>
              <a:rPr lang="it-IT" dirty="0" smtClean="0">
                <a:solidFill>
                  <a:schemeClr val="bg2">
                    <a:lumMod val="25000"/>
                  </a:schemeClr>
                </a:solidFill>
                <a:latin typeface="Calibri" panose="020F0502020204030204" pitchFamily="34" charset="0"/>
              </a:rPr>
              <a:t>.</a:t>
            </a:r>
          </a:p>
          <a:p>
            <a:pPr algn="just" fontAlgn="auto">
              <a:spcAft>
                <a:spcPts val="0"/>
              </a:spcAft>
              <a:defRPr/>
            </a:pPr>
            <a:r>
              <a:rPr lang="it-IT" b="1" dirty="0" err="1" smtClean="0">
                <a:solidFill>
                  <a:schemeClr val="bg2">
                    <a:lumMod val="25000"/>
                  </a:schemeClr>
                </a:solidFill>
                <a:latin typeface="Calibri" panose="020F0502020204030204" pitchFamily="34" charset="0"/>
              </a:rPr>
              <a:t>Preparation</a:t>
            </a:r>
            <a:r>
              <a:rPr lang="it-IT" dirty="0" smtClean="0">
                <a:solidFill>
                  <a:schemeClr val="bg2">
                    <a:lumMod val="25000"/>
                  </a:schemeClr>
                </a:solidFill>
                <a:latin typeface="Calibri" panose="020F0502020204030204" pitchFamily="34" charset="0"/>
              </a:rPr>
              <a:t>: Beat the </a:t>
            </a:r>
            <a:r>
              <a:rPr lang="it-IT" dirty="0" err="1" smtClean="0">
                <a:solidFill>
                  <a:schemeClr val="bg2">
                    <a:lumMod val="25000"/>
                  </a:schemeClr>
                </a:solidFill>
                <a:latin typeface="Calibri" panose="020F0502020204030204" pitchFamily="34" charset="0"/>
              </a:rPr>
              <a:t>eggs</a:t>
            </a:r>
            <a:r>
              <a:rPr lang="it-IT" dirty="0" smtClean="0">
                <a:solidFill>
                  <a:schemeClr val="bg2">
                    <a:lumMod val="25000"/>
                  </a:schemeClr>
                </a:solidFill>
                <a:latin typeface="Calibri" panose="020F0502020204030204" pitchFamily="34" charset="0"/>
              </a:rPr>
              <a:t> in a </a:t>
            </a:r>
            <a:r>
              <a:rPr lang="it-IT" dirty="0" err="1" smtClean="0">
                <a:solidFill>
                  <a:schemeClr val="bg2">
                    <a:lumMod val="25000"/>
                  </a:schemeClr>
                </a:solidFill>
                <a:latin typeface="Calibri" panose="020F0502020204030204" pitchFamily="34" charset="0"/>
              </a:rPr>
              <a:t>bowl</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add</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flour</a:t>
            </a:r>
            <a:r>
              <a:rPr lang="it-IT" dirty="0" smtClean="0">
                <a:solidFill>
                  <a:schemeClr val="bg2">
                    <a:lumMod val="25000"/>
                  </a:schemeClr>
                </a:solidFill>
                <a:latin typeface="Calibri" panose="020F0502020204030204" pitchFamily="34" charset="0"/>
              </a:rPr>
              <a:t>, sugar, bitter </a:t>
            </a:r>
            <a:r>
              <a:rPr lang="it-IT" dirty="0" err="1" smtClean="0">
                <a:solidFill>
                  <a:schemeClr val="bg2">
                    <a:lumMod val="25000"/>
                  </a:schemeClr>
                </a:solidFill>
                <a:latin typeface="Calibri" panose="020F0502020204030204" pitchFamily="34" charset="0"/>
              </a:rPr>
              <a:t>cocoa</a:t>
            </a:r>
            <a:r>
              <a:rPr lang="it-IT" dirty="0" smtClean="0">
                <a:solidFill>
                  <a:schemeClr val="bg2">
                    <a:lumMod val="25000"/>
                  </a:schemeClr>
                </a:solidFill>
                <a:latin typeface="Calibri" panose="020F0502020204030204" pitchFamily="34" charset="0"/>
              </a:rPr>
              <a:t>. Mix the </a:t>
            </a:r>
            <a:r>
              <a:rPr lang="it-IT" dirty="0" err="1" smtClean="0">
                <a:solidFill>
                  <a:schemeClr val="bg2">
                    <a:lumMod val="25000"/>
                  </a:schemeClr>
                </a:solidFill>
                <a:latin typeface="Calibri" panose="020F0502020204030204" pitchFamily="34" charset="0"/>
              </a:rPr>
              <a:t>ingredients</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well</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starting</a:t>
            </a:r>
            <a:r>
              <a:rPr lang="it-IT" dirty="0" smtClean="0">
                <a:solidFill>
                  <a:schemeClr val="bg2">
                    <a:lumMod val="25000"/>
                  </a:schemeClr>
                </a:solidFill>
                <a:latin typeface="Calibri" panose="020F0502020204030204" pitchFamily="34" charset="0"/>
              </a:rPr>
              <a:t> from the centre of the </a:t>
            </a:r>
            <a:r>
              <a:rPr lang="it-IT" dirty="0" err="1" smtClean="0">
                <a:solidFill>
                  <a:schemeClr val="bg2">
                    <a:lumMod val="25000"/>
                  </a:schemeClr>
                </a:solidFill>
                <a:latin typeface="Calibri" panose="020F0502020204030204" pitchFamily="34" charset="0"/>
              </a:rPr>
              <a:t>bowl</a:t>
            </a:r>
            <a:r>
              <a:rPr lang="it-IT" dirty="0" smtClean="0">
                <a:solidFill>
                  <a:schemeClr val="bg2">
                    <a:lumMod val="25000"/>
                  </a:schemeClr>
                </a:solidFill>
                <a:latin typeface="Calibri" panose="020F0502020204030204" pitchFamily="34" charset="0"/>
              </a:rPr>
              <a:t> to </a:t>
            </a:r>
            <a:r>
              <a:rPr lang="it-IT" dirty="0" err="1" smtClean="0">
                <a:solidFill>
                  <a:schemeClr val="bg2">
                    <a:lumMod val="25000"/>
                  </a:schemeClr>
                </a:solidFill>
                <a:latin typeface="Calibri" panose="020F0502020204030204" pitchFamily="34" charset="0"/>
              </a:rPr>
              <a:t>its</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sides</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add</a:t>
            </a:r>
            <a:r>
              <a:rPr lang="it-IT" dirty="0" smtClean="0">
                <a:solidFill>
                  <a:schemeClr val="bg2">
                    <a:lumMod val="25000"/>
                  </a:schemeClr>
                </a:solidFill>
                <a:latin typeface="Calibri" panose="020F0502020204030204" pitchFamily="34" charset="0"/>
              </a:rPr>
              <a:t> olive </a:t>
            </a:r>
            <a:r>
              <a:rPr lang="it-IT" dirty="0" err="1" smtClean="0">
                <a:solidFill>
                  <a:schemeClr val="bg2">
                    <a:lumMod val="25000"/>
                  </a:schemeClr>
                </a:solidFill>
                <a:latin typeface="Calibri" panose="020F0502020204030204" pitchFamily="34" charset="0"/>
              </a:rPr>
              <a:t>oil</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milk</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baking</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powder</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Stir</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until</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you</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get</a:t>
            </a:r>
            <a:r>
              <a:rPr lang="it-IT" dirty="0" smtClean="0">
                <a:solidFill>
                  <a:schemeClr val="bg2">
                    <a:lumMod val="25000"/>
                  </a:schemeClr>
                </a:solidFill>
                <a:latin typeface="Calibri" panose="020F0502020204030204" pitchFamily="34" charset="0"/>
              </a:rPr>
              <a:t> a </a:t>
            </a:r>
            <a:r>
              <a:rPr lang="it-IT" dirty="0" err="1" smtClean="0">
                <a:solidFill>
                  <a:schemeClr val="bg2">
                    <a:lumMod val="25000"/>
                  </a:schemeClr>
                </a:solidFill>
                <a:latin typeface="Calibri" panose="020F0502020204030204" pitchFamily="34" charset="0"/>
              </a:rPr>
              <a:t>smooth</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mixture</a:t>
            </a:r>
            <a:r>
              <a:rPr lang="it-IT" dirty="0" smtClean="0">
                <a:solidFill>
                  <a:schemeClr val="bg2">
                    <a:lumMod val="25000"/>
                  </a:schemeClr>
                </a:solidFill>
                <a:latin typeface="Calibri" panose="020F0502020204030204" pitchFamily="34" charset="0"/>
              </a:rPr>
              <a:t>. Pour the </a:t>
            </a:r>
            <a:r>
              <a:rPr lang="it-IT" dirty="0" err="1" smtClean="0">
                <a:solidFill>
                  <a:schemeClr val="bg2">
                    <a:lumMod val="25000"/>
                  </a:schemeClr>
                </a:solidFill>
                <a:latin typeface="Calibri" panose="020F0502020204030204" pitchFamily="34" charset="0"/>
              </a:rPr>
              <a:t>mixture</a:t>
            </a:r>
            <a:r>
              <a:rPr lang="it-IT" dirty="0" smtClean="0">
                <a:solidFill>
                  <a:schemeClr val="bg2">
                    <a:lumMod val="25000"/>
                  </a:schemeClr>
                </a:solidFill>
                <a:latin typeface="Calibri" panose="020F0502020204030204" pitchFamily="34" charset="0"/>
              </a:rPr>
              <a:t> in a 30cm cake </a:t>
            </a:r>
            <a:r>
              <a:rPr lang="it-IT" dirty="0" err="1" smtClean="0">
                <a:solidFill>
                  <a:schemeClr val="bg2">
                    <a:lumMod val="25000"/>
                  </a:schemeClr>
                </a:solidFill>
                <a:latin typeface="Calibri" panose="020F0502020204030204" pitchFamily="34" charset="0"/>
              </a:rPr>
              <a:t>tin</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where</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you’ve</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previously</a:t>
            </a:r>
            <a:r>
              <a:rPr lang="it-IT" dirty="0" smtClean="0">
                <a:solidFill>
                  <a:schemeClr val="bg2">
                    <a:lumMod val="25000"/>
                  </a:schemeClr>
                </a:solidFill>
                <a:latin typeface="Calibri" panose="020F0502020204030204" pitchFamily="34" charset="0"/>
              </a:rPr>
              <a:t> spread </a:t>
            </a:r>
            <a:r>
              <a:rPr lang="it-IT" dirty="0" err="1" smtClean="0">
                <a:solidFill>
                  <a:schemeClr val="bg2">
                    <a:lumMod val="25000"/>
                  </a:schemeClr>
                </a:solidFill>
                <a:latin typeface="Calibri" panose="020F0502020204030204" pitchFamily="34" charset="0"/>
              </a:rPr>
              <a:t>butter</a:t>
            </a:r>
            <a:r>
              <a:rPr lang="it-IT" dirty="0" smtClean="0">
                <a:solidFill>
                  <a:schemeClr val="bg2">
                    <a:lumMod val="25000"/>
                  </a:schemeClr>
                </a:solidFill>
                <a:latin typeface="Calibri" panose="020F0502020204030204" pitchFamily="34" charset="0"/>
              </a:rPr>
              <a:t> to </a:t>
            </a:r>
            <a:r>
              <a:rPr lang="it-IT" dirty="0" err="1" smtClean="0">
                <a:solidFill>
                  <a:schemeClr val="bg2">
                    <a:lumMod val="25000"/>
                  </a:schemeClr>
                </a:solidFill>
                <a:latin typeface="Calibri" panose="020F0502020204030204" pitchFamily="34" charset="0"/>
              </a:rPr>
              <a:t>grease</a:t>
            </a:r>
            <a:r>
              <a:rPr lang="it-IT" dirty="0" smtClean="0">
                <a:solidFill>
                  <a:schemeClr val="bg2">
                    <a:lumMod val="25000"/>
                  </a:schemeClr>
                </a:solidFill>
                <a:latin typeface="Calibri" panose="020F0502020204030204" pitchFamily="34" charset="0"/>
              </a:rPr>
              <a:t> and some </a:t>
            </a:r>
            <a:r>
              <a:rPr lang="it-IT" dirty="0" err="1" smtClean="0">
                <a:solidFill>
                  <a:schemeClr val="bg2">
                    <a:lumMod val="25000"/>
                  </a:schemeClr>
                </a:solidFill>
                <a:latin typeface="Calibri" panose="020F0502020204030204" pitchFamily="34" charset="0"/>
              </a:rPr>
              <a:t>flour</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Preheat</a:t>
            </a:r>
            <a:r>
              <a:rPr lang="it-IT" dirty="0" smtClean="0">
                <a:solidFill>
                  <a:schemeClr val="bg2">
                    <a:lumMod val="25000"/>
                  </a:schemeClr>
                </a:solidFill>
                <a:latin typeface="Calibri" panose="020F0502020204030204" pitchFamily="34" charset="0"/>
              </a:rPr>
              <a:t> the </a:t>
            </a:r>
            <a:r>
              <a:rPr lang="it-IT" dirty="0" err="1" smtClean="0">
                <a:solidFill>
                  <a:schemeClr val="bg2">
                    <a:lumMod val="25000"/>
                  </a:schemeClr>
                </a:solidFill>
                <a:latin typeface="Calibri" panose="020F0502020204030204" pitchFamily="34" charset="0"/>
              </a:rPr>
              <a:t>oven</a:t>
            </a:r>
            <a:r>
              <a:rPr lang="it-IT" dirty="0" smtClean="0">
                <a:solidFill>
                  <a:schemeClr val="bg2">
                    <a:lumMod val="25000"/>
                  </a:schemeClr>
                </a:solidFill>
                <a:latin typeface="Calibri" panose="020F0502020204030204" pitchFamily="34" charset="0"/>
              </a:rPr>
              <a:t> to 180° and </a:t>
            </a:r>
            <a:r>
              <a:rPr lang="it-IT" dirty="0" err="1" smtClean="0">
                <a:solidFill>
                  <a:schemeClr val="bg2">
                    <a:lumMod val="25000"/>
                  </a:schemeClr>
                </a:solidFill>
                <a:latin typeface="Calibri" panose="020F0502020204030204" pitchFamily="34" charset="0"/>
              </a:rPr>
              <a:t>bake</a:t>
            </a:r>
            <a:r>
              <a:rPr lang="it-IT" dirty="0" smtClean="0">
                <a:solidFill>
                  <a:schemeClr val="bg2">
                    <a:lumMod val="25000"/>
                  </a:schemeClr>
                </a:solidFill>
                <a:latin typeface="Calibri" panose="020F0502020204030204" pitchFamily="34" charset="0"/>
              </a:rPr>
              <a:t> the cake for 30mins. </a:t>
            </a:r>
            <a:r>
              <a:rPr lang="it-IT" dirty="0" err="1" smtClean="0">
                <a:solidFill>
                  <a:schemeClr val="bg2">
                    <a:lumMod val="25000"/>
                  </a:schemeClr>
                </a:solidFill>
                <a:latin typeface="Calibri" panose="020F0502020204030204" pitchFamily="34" charset="0"/>
              </a:rPr>
              <a:t>Meanwhile</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prepare</a:t>
            </a:r>
            <a:r>
              <a:rPr lang="it-IT" dirty="0" smtClean="0">
                <a:solidFill>
                  <a:schemeClr val="bg2">
                    <a:lumMod val="25000"/>
                  </a:schemeClr>
                </a:solidFill>
                <a:latin typeface="Calibri" panose="020F0502020204030204" pitchFamily="34" charset="0"/>
              </a:rPr>
              <a:t> the </a:t>
            </a:r>
            <a:r>
              <a:rPr lang="it-IT" dirty="0" err="1" smtClean="0">
                <a:solidFill>
                  <a:schemeClr val="bg2">
                    <a:lumMod val="25000"/>
                  </a:schemeClr>
                </a:solidFill>
                <a:latin typeface="Calibri" panose="020F0502020204030204" pitchFamily="34" charset="0"/>
              </a:rPr>
              <a:t>cream</a:t>
            </a:r>
            <a:r>
              <a:rPr lang="it-IT" dirty="0" smtClean="0">
                <a:solidFill>
                  <a:schemeClr val="bg2">
                    <a:lumMod val="25000"/>
                  </a:schemeClr>
                </a:solidFill>
                <a:latin typeface="Calibri" panose="020F0502020204030204" pitchFamily="34" charset="0"/>
              </a:rPr>
              <a:t>. Mix the mascarpone </a:t>
            </a:r>
            <a:r>
              <a:rPr lang="it-IT" dirty="0" err="1" smtClean="0">
                <a:solidFill>
                  <a:schemeClr val="bg2">
                    <a:lumMod val="25000"/>
                  </a:schemeClr>
                </a:solidFill>
                <a:latin typeface="Calibri" panose="020F0502020204030204" pitchFamily="34" charset="0"/>
              </a:rPr>
              <a:t>cheese</a:t>
            </a:r>
            <a:r>
              <a:rPr lang="it-IT" dirty="0" smtClean="0">
                <a:solidFill>
                  <a:schemeClr val="bg2">
                    <a:lumMod val="25000"/>
                  </a:schemeClr>
                </a:solidFill>
                <a:latin typeface="Calibri" panose="020F0502020204030204" pitchFamily="34" charset="0"/>
              </a:rPr>
              <a:t> and the nutella in a </a:t>
            </a:r>
            <a:r>
              <a:rPr lang="it-IT" dirty="0" err="1" smtClean="0">
                <a:solidFill>
                  <a:schemeClr val="bg2">
                    <a:lumMod val="25000"/>
                  </a:schemeClr>
                </a:solidFill>
                <a:latin typeface="Calibri" panose="020F0502020204030204" pitchFamily="34" charset="0"/>
              </a:rPr>
              <a:t>bowl</a:t>
            </a:r>
            <a:r>
              <a:rPr lang="it-IT" dirty="0" smtClean="0">
                <a:solidFill>
                  <a:schemeClr val="bg2">
                    <a:lumMod val="25000"/>
                  </a:schemeClr>
                </a:solidFill>
                <a:latin typeface="Calibri" panose="020F0502020204030204" pitchFamily="34" charset="0"/>
              </a:rPr>
              <a:t> and </a:t>
            </a:r>
            <a:r>
              <a:rPr lang="it-IT" dirty="0" err="1" smtClean="0">
                <a:solidFill>
                  <a:schemeClr val="bg2">
                    <a:lumMod val="25000"/>
                  </a:schemeClr>
                </a:solidFill>
                <a:latin typeface="Calibri" panose="020F0502020204030204" pitchFamily="34" charset="0"/>
              </a:rPr>
              <a:t>stir</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it</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until</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smooth</a:t>
            </a:r>
            <a:r>
              <a:rPr lang="it-IT" dirty="0" smtClean="0">
                <a:solidFill>
                  <a:schemeClr val="bg2">
                    <a:lumMod val="25000"/>
                  </a:schemeClr>
                </a:solidFill>
                <a:latin typeface="Calibri" panose="020F0502020204030204" pitchFamily="34" charset="0"/>
              </a:rPr>
              <a:t>. Once the cake </a:t>
            </a:r>
            <a:r>
              <a:rPr lang="it-IT" dirty="0" err="1" smtClean="0">
                <a:solidFill>
                  <a:schemeClr val="bg2">
                    <a:lumMod val="25000"/>
                  </a:schemeClr>
                </a:solidFill>
                <a:latin typeface="Calibri" panose="020F0502020204030204" pitchFamily="34" charset="0"/>
              </a:rPr>
              <a:t>is</a:t>
            </a:r>
            <a:r>
              <a:rPr lang="it-IT" dirty="0" smtClean="0">
                <a:solidFill>
                  <a:schemeClr val="bg2">
                    <a:lumMod val="25000"/>
                  </a:schemeClr>
                </a:solidFill>
                <a:latin typeface="Calibri" panose="020F0502020204030204" pitchFamily="34" charset="0"/>
              </a:rPr>
              <a:t> ready, </a:t>
            </a:r>
            <a:r>
              <a:rPr lang="it-IT" dirty="0" err="1" smtClean="0">
                <a:solidFill>
                  <a:schemeClr val="bg2">
                    <a:lumMod val="25000"/>
                  </a:schemeClr>
                </a:solidFill>
                <a:latin typeface="Calibri" panose="020F0502020204030204" pitchFamily="34" charset="0"/>
              </a:rPr>
              <a:t>leave</a:t>
            </a:r>
            <a:r>
              <a:rPr lang="it-IT" dirty="0" smtClean="0">
                <a:solidFill>
                  <a:schemeClr val="bg2">
                    <a:lumMod val="25000"/>
                  </a:schemeClr>
                </a:solidFill>
                <a:latin typeface="Calibri" panose="020F0502020204030204" pitchFamily="34" charset="0"/>
              </a:rPr>
              <a:t> to stand for 10/15mins. </a:t>
            </a:r>
            <a:r>
              <a:rPr lang="it-IT" dirty="0" err="1" smtClean="0">
                <a:solidFill>
                  <a:schemeClr val="bg2">
                    <a:lumMod val="25000"/>
                  </a:schemeClr>
                </a:solidFill>
                <a:latin typeface="Calibri" panose="020F0502020204030204" pitchFamily="34" charset="0"/>
              </a:rPr>
              <a:t>Cut</a:t>
            </a:r>
            <a:r>
              <a:rPr lang="it-IT" dirty="0" smtClean="0">
                <a:solidFill>
                  <a:schemeClr val="bg2">
                    <a:lumMod val="25000"/>
                  </a:schemeClr>
                </a:solidFill>
                <a:latin typeface="Calibri" panose="020F0502020204030204" pitchFamily="34" charset="0"/>
              </a:rPr>
              <a:t> the cake in </a:t>
            </a:r>
            <a:r>
              <a:rPr lang="it-IT" dirty="0" err="1" smtClean="0">
                <a:solidFill>
                  <a:schemeClr val="bg2">
                    <a:lumMod val="25000"/>
                  </a:schemeClr>
                </a:solidFill>
                <a:latin typeface="Calibri" panose="020F0502020204030204" pitchFamily="34" charset="0"/>
              </a:rPr>
              <a:t>half</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lengthways</a:t>
            </a:r>
            <a:r>
              <a:rPr lang="it-IT" dirty="0" smtClean="0">
                <a:solidFill>
                  <a:schemeClr val="bg2">
                    <a:lumMod val="25000"/>
                  </a:schemeClr>
                </a:solidFill>
                <a:latin typeface="Calibri" panose="020F0502020204030204" pitchFamily="34" charset="0"/>
              </a:rPr>
              <a:t>, spread the  </a:t>
            </a:r>
            <a:r>
              <a:rPr lang="it-IT" dirty="0" err="1" smtClean="0">
                <a:solidFill>
                  <a:schemeClr val="bg2">
                    <a:lumMod val="25000"/>
                  </a:schemeClr>
                </a:solidFill>
                <a:latin typeface="Calibri" panose="020F0502020204030204" pitchFamily="34" charset="0"/>
              </a:rPr>
              <a:t>cream</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mixture</a:t>
            </a:r>
            <a:r>
              <a:rPr lang="it-IT" dirty="0" smtClean="0">
                <a:solidFill>
                  <a:schemeClr val="bg2">
                    <a:lumMod val="25000"/>
                  </a:schemeClr>
                </a:solidFill>
                <a:latin typeface="Calibri" panose="020F0502020204030204" pitchFamily="34" charset="0"/>
              </a:rPr>
              <a:t> on the base of the cake and cover with the </a:t>
            </a:r>
            <a:r>
              <a:rPr lang="it-IT" dirty="0" err="1" smtClean="0">
                <a:solidFill>
                  <a:schemeClr val="bg2">
                    <a:lumMod val="25000"/>
                  </a:schemeClr>
                </a:solidFill>
                <a:latin typeface="Calibri" panose="020F0502020204030204" pitchFamily="34" charset="0"/>
              </a:rPr>
              <a:t>other</a:t>
            </a:r>
            <a:r>
              <a:rPr lang="it-IT" dirty="0" smtClean="0">
                <a:solidFill>
                  <a:schemeClr val="bg2">
                    <a:lumMod val="25000"/>
                  </a:schemeClr>
                </a:solidFill>
                <a:latin typeface="Calibri" panose="020F0502020204030204" pitchFamily="34" charset="0"/>
              </a:rPr>
              <a:t> </a:t>
            </a:r>
            <a:r>
              <a:rPr lang="it-IT" dirty="0" err="1" smtClean="0">
                <a:solidFill>
                  <a:schemeClr val="bg2">
                    <a:lumMod val="25000"/>
                  </a:schemeClr>
                </a:solidFill>
                <a:latin typeface="Calibri" panose="020F0502020204030204" pitchFamily="34" charset="0"/>
              </a:rPr>
              <a:t>half</a:t>
            </a:r>
            <a:r>
              <a:rPr lang="it-IT" dirty="0" smtClean="0">
                <a:solidFill>
                  <a:schemeClr val="bg2">
                    <a:lumMod val="25000"/>
                  </a:schemeClr>
                </a:solidFill>
                <a:latin typeface="Calibri" panose="020F0502020204030204" pitchFamily="34" charset="0"/>
              </a:rPr>
              <a:t>. Top with </a:t>
            </a:r>
            <a:r>
              <a:rPr lang="it-IT" dirty="0" err="1" smtClean="0">
                <a:solidFill>
                  <a:schemeClr val="bg2">
                    <a:lumMod val="25000"/>
                  </a:schemeClr>
                </a:solidFill>
                <a:latin typeface="Calibri" panose="020F0502020204030204" pitchFamily="34" charset="0"/>
              </a:rPr>
              <a:t>icing</a:t>
            </a:r>
            <a:r>
              <a:rPr lang="it-IT" dirty="0" smtClean="0">
                <a:solidFill>
                  <a:schemeClr val="bg2">
                    <a:lumMod val="25000"/>
                  </a:schemeClr>
                </a:solidFill>
                <a:latin typeface="Calibri" panose="020F0502020204030204" pitchFamily="34" charset="0"/>
              </a:rPr>
              <a:t> sugar and serve.</a:t>
            </a:r>
          </a:p>
          <a:p>
            <a:pPr fontAlgn="auto">
              <a:spcAft>
                <a:spcPts val="0"/>
              </a:spcAft>
              <a:defRPr/>
            </a:pPr>
            <a:endParaRPr lang="it-IT" dirty="0"/>
          </a:p>
        </p:txBody>
      </p:sp>
      <p:pic>
        <p:nvPicPr>
          <p:cNvPr id="68614" name="Picture 6" descr="http://farm4.static.flickr.com/3333/3671543196_b004f94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75" y="606425"/>
            <a:ext cx="40671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26388" y="3717925"/>
            <a:ext cx="3930650" cy="1920875"/>
          </a:xfrm>
        </p:spPr>
        <p:txBody>
          <a:bodyPr/>
          <a:lstStyle/>
          <a:p>
            <a:pPr algn="ctr" eaLnBrk="1" fontAlgn="auto" hangingPunct="1">
              <a:spcAft>
                <a:spcPts val="0"/>
              </a:spcAft>
              <a:defRPr/>
            </a:pPr>
            <a:r>
              <a:rPr lang="it-IT" b="1" dirty="0" smtClean="0"/>
              <a:t>ALMOND NOUGAT</a:t>
            </a:r>
            <a:r>
              <a:rPr lang="it-IT" dirty="0" smtClean="0"/>
              <a:t/>
            </a:r>
            <a:br>
              <a:rPr lang="it-IT" dirty="0" smtClean="0"/>
            </a:br>
            <a:endParaRPr lang="it-IT" dirty="0"/>
          </a:p>
        </p:txBody>
      </p:sp>
      <p:sp>
        <p:nvSpPr>
          <p:cNvPr id="3" name="Segnaposto contenuto 2"/>
          <p:cNvSpPr>
            <a:spLocks noGrp="1"/>
          </p:cNvSpPr>
          <p:nvPr>
            <p:ph idx="1"/>
          </p:nvPr>
        </p:nvSpPr>
        <p:spPr>
          <a:xfrm>
            <a:off x="762000" y="762000"/>
            <a:ext cx="6096000" cy="5521325"/>
          </a:xfrm>
        </p:spPr>
        <p:txBody>
          <a:bodyPr rtlCol="0">
            <a:normAutofit fontScale="70000" lnSpcReduction="20000"/>
          </a:bodyPr>
          <a:lstStyle/>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Ingredients</a:t>
            </a:r>
            <a:r>
              <a:rPr lang="it-IT" dirty="0">
                <a:solidFill>
                  <a:schemeClr val="bg2">
                    <a:lumMod val="25000"/>
                  </a:schemeClr>
                </a:solidFill>
                <a:latin typeface="Calibri" panose="020F0502020204030204" pitchFamily="34" charset="0"/>
              </a:rPr>
              <a:t>: 500gr. </a:t>
            </a:r>
            <a:r>
              <a:rPr lang="it-IT" dirty="0" err="1">
                <a:solidFill>
                  <a:schemeClr val="bg2">
                    <a:lumMod val="25000"/>
                  </a:schemeClr>
                </a:solidFill>
                <a:latin typeface="Calibri" panose="020F0502020204030204" pitchFamily="34" charset="0"/>
              </a:rPr>
              <a:t>blanched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almonds</a:t>
            </a:r>
            <a:r>
              <a:rPr lang="it-IT" dirty="0">
                <a:solidFill>
                  <a:schemeClr val="bg2">
                    <a:lumMod val="25000"/>
                  </a:schemeClr>
                </a:solidFill>
                <a:latin typeface="Calibri" panose="020F0502020204030204" pitchFamily="34" charset="0"/>
              </a:rPr>
              <a:t>, 500gr.sugar,100gr.olive </a:t>
            </a:r>
            <a:r>
              <a:rPr lang="it-IT" dirty="0" err="1">
                <a:solidFill>
                  <a:schemeClr val="bg2">
                    <a:lumMod val="25000"/>
                  </a:schemeClr>
                </a:solidFill>
                <a:latin typeface="Calibri" panose="020F0502020204030204" pitchFamily="34" charset="0"/>
              </a:rPr>
              <a:t>oil</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vanilla</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essence</a:t>
            </a:r>
            <a:r>
              <a:rPr lang="it-IT" dirty="0">
                <a:solidFill>
                  <a:schemeClr val="bg2">
                    <a:lumMod val="25000"/>
                  </a:schemeClr>
                </a:solidFill>
                <a:latin typeface="Calibri" panose="020F0502020204030204" pitchFamily="34" charset="0"/>
              </a:rPr>
              <a:t> or  </a:t>
            </a:r>
            <a:r>
              <a:rPr lang="it-IT" dirty="0" err="1">
                <a:solidFill>
                  <a:schemeClr val="bg2">
                    <a:lumMod val="25000"/>
                  </a:schemeClr>
                </a:solidFill>
                <a:latin typeface="Calibri" panose="020F0502020204030204" pitchFamily="34" charset="0"/>
              </a:rPr>
              <a:t>ground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cloves</a:t>
            </a:r>
            <a:r>
              <a:rPr lang="it-IT" dirty="0">
                <a:solidFill>
                  <a:schemeClr val="bg2">
                    <a:lumMod val="2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b="1" dirty="0" err="1">
                <a:solidFill>
                  <a:schemeClr val="bg2">
                    <a:lumMod val="25000"/>
                  </a:schemeClr>
                </a:solidFill>
                <a:latin typeface="Calibri" panose="020F0502020204030204" pitchFamily="34" charset="0"/>
              </a:rPr>
              <a:t>Preparation</a:t>
            </a:r>
            <a:r>
              <a:rPr lang="it-IT" dirty="0">
                <a:solidFill>
                  <a:schemeClr val="bg2">
                    <a:lumMod val="25000"/>
                  </a:schemeClr>
                </a:solidFill>
                <a:latin typeface="Calibri" panose="020F0502020204030204" pitchFamily="34" charset="0"/>
              </a:rPr>
              <a:t>: spread the </a:t>
            </a:r>
            <a:r>
              <a:rPr lang="it-IT" dirty="0" err="1">
                <a:solidFill>
                  <a:schemeClr val="bg2">
                    <a:lumMod val="25000"/>
                  </a:schemeClr>
                </a:solidFill>
                <a:latin typeface="Calibri" panose="020F0502020204030204" pitchFamily="34" charset="0"/>
              </a:rPr>
              <a:t>almonds</a:t>
            </a:r>
            <a:r>
              <a:rPr lang="it-IT" dirty="0">
                <a:solidFill>
                  <a:schemeClr val="bg2">
                    <a:lumMod val="25000"/>
                  </a:schemeClr>
                </a:solidFill>
                <a:latin typeface="Calibri" panose="020F0502020204030204" pitchFamily="34" charset="0"/>
              </a:rPr>
              <a:t> random in a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tray</a:t>
            </a:r>
            <a:r>
              <a:rPr lang="it-IT" dirty="0">
                <a:solidFill>
                  <a:schemeClr val="bg2">
                    <a:lumMod val="25000"/>
                  </a:schemeClr>
                </a:solidFill>
                <a:latin typeface="Calibri" panose="020F0502020204030204" pitchFamily="34" charset="0"/>
              </a:rPr>
              <a:t> and toast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in </a:t>
            </a:r>
            <a:r>
              <a:rPr lang="it-IT" dirty="0" err="1">
                <a:solidFill>
                  <a:schemeClr val="bg2">
                    <a:lumMod val="25000"/>
                  </a:schemeClr>
                </a:solidFill>
                <a:latin typeface="Calibri" panose="020F0502020204030204" pitchFamily="34" charset="0"/>
              </a:rPr>
              <a:t>preheated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oven</a:t>
            </a:r>
            <a:r>
              <a:rPr lang="it-IT" dirty="0">
                <a:solidFill>
                  <a:schemeClr val="bg2">
                    <a:lumMod val="25000"/>
                  </a:schemeClr>
                </a:solidFill>
                <a:latin typeface="Calibri" panose="020F0502020204030204" pitchFamily="34" charset="0"/>
              </a:rPr>
              <a:t> for 7/8mins </a:t>
            </a:r>
            <a:r>
              <a:rPr lang="it-IT" dirty="0" err="1">
                <a:solidFill>
                  <a:schemeClr val="bg2">
                    <a:lumMod val="25000"/>
                  </a:schemeClr>
                </a:solidFill>
                <a:latin typeface="Calibri" panose="020F0502020204030204" pitchFamily="34" charset="0"/>
              </a:rPr>
              <a:t>until</a:t>
            </a:r>
            <a:r>
              <a:rPr lang="it-IT" dirty="0">
                <a:solidFill>
                  <a:schemeClr val="bg2">
                    <a:lumMod val="25000"/>
                  </a:schemeClr>
                </a:solidFill>
                <a:latin typeface="Calibri" panose="020F0502020204030204" pitchFamily="34" charset="0"/>
              </a:rPr>
              <a:t> light </a:t>
            </a:r>
            <a:r>
              <a:rPr lang="it-IT" dirty="0" err="1">
                <a:solidFill>
                  <a:schemeClr val="bg2">
                    <a:lumMod val="25000"/>
                  </a:schemeClr>
                </a:solidFill>
                <a:latin typeface="Calibri" panose="020F0502020204030204" pitchFamily="34" charset="0"/>
              </a:rPr>
              <a:t>golden</a:t>
            </a:r>
            <a:r>
              <a:rPr lang="it-IT" dirty="0">
                <a:solidFill>
                  <a:schemeClr val="bg2">
                    <a:lumMod val="25000"/>
                  </a:schemeClr>
                </a:solidFill>
                <a:latin typeface="Calibri" panose="020F0502020204030204" pitchFamily="34" charset="0"/>
              </a:rPr>
              <a:t>. Set </a:t>
            </a:r>
            <a:r>
              <a:rPr lang="it-IT" dirty="0" err="1">
                <a:solidFill>
                  <a:schemeClr val="bg2">
                    <a:lumMod val="25000"/>
                  </a:schemeClr>
                </a:solidFill>
                <a:latin typeface="Calibri" panose="020F0502020204030204" pitchFamily="34" charset="0"/>
              </a:rPr>
              <a:t>aside</a:t>
            </a:r>
            <a:r>
              <a:rPr lang="it-IT" dirty="0">
                <a:solidFill>
                  <a:schemeClr val="bg2">
                    <a:lumMod val="25000"/>
                  </a:schemeClr>
                </a:solidFill>
                <a:latin typeface="Calibri" panose="020F0502020204030204" pitchFamily="34" charset="0"/>
              </a:rPr>
              <a:t> for 5mins to cool. </a:t>
            </a:r>
            <a:r>
              <a:rPr lang="it-IT" dirty="0" err="1">
                <a:solidFill>
                  <a:schemeClr val="bg2">
                    <a:lumMod val="25000"/>
                  </a:schemeClr>
                </a:solidFill>
                <a:latin typeface="Calibri" panose="020F0502020204030204" pitchFamily="34" charset="0"/>
              </a:rPr>
              <a:t>Chop</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them</a:t>
            </a:r>
            <a:r>
              <a:rPr lang="it-IT" dirty="0">
                <a:solidFill>
                  <a:schemeClr val="bg2">
                    <a:lumMod val="25000"/>
                  </a:schemeClr>
                </a:solidFill>
                <a:latin typeface="Calibri" panose="020F0502020204030204" pitchFamily="34" charset="0"/>
              </a:rPr>
              <a:t> and put in a </a:t>
            </a:r>
            <a:r>
              <a:rPr lang="it-IT" dirty="0" err="1">
                <a:solidFill>
                  <a:schemeClr val="bg2">
                    <a:lumMod val="25000"/>
                  </a:schemeClr>
                </a:solidFill>
                <a:latin typeface="Calibri" panose="020F0502020204030204" pitchFamily="34" charset="0"/>
              </a:rPr>
              <a:t>bowl</a:t>
            </a:r>
            <a:r>
              <a:rPr lang="it-IT" dirty="0">
                <a:solidFill>
                  <a:schemeClr val="bg2">
                    <a:lumMod val="25000"/>
                  </a:schemeClr>
                </a:solidFill>
                <a:latin typeface="Calibri" panose="020F0502020204030204" pitchFamily="34" charset="0"/>
              </a:rPr>
              <a:t>. Put the sugar in a medium pan over medium-</a:t>
            </a:r>
            <a:r>
              <a:rPr lang="it-IT" dirty="0" err="1">
                <a:solidFill>
                  <a:schemeClr val="bg2">
                    <a:lumMod val="25000"/>
                  </a:schemeClr>
                </a:solidFill>
                <a:latin typeface="Calibri" panose="020F0502020204030204" pitchFamily="34" charset="0"/>
              </a:rPr>
              <a:t>low</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heat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stir</a:t>
            </a:r>
            <a:r>
              <a:rPr lang="it-IT" dirty="0">
                <a:solidFill>
                  <a:schemeClr val="bg2">
                    <a:lumMod val="25000"/>
                  </a:schemeClr>
                </a:solidFill>
                <a:latin typeface="Calibri" panose="020F0502020204030204" pitchFamily="34" charset="0"/>
              </a:rPr>
              <a:t> with a </a:t>
            </a:r>
            <a:r>
              <a:rPr lang="it-IT" dirty="0" err="1">
                <a:solidFill>
                  <a:schemeClr val="bg2">
                    <a:lumMod val="25000"/>
                  </a:schemeClr>
                </a:solidFill>
                <a:latin typeface="Calibri" panose="020F0502020204030204" pitchFamily="34" charset="0"/>
              </a:rPr>
              <a:t>wooden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spoon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brushing</a:t>
            </a:r>
            <a:r>
              <a:rPr lang="it-IT" dirty="0">
                <a:solidFill>
                  <a:schemeClr val="bg2">
                    <a:lumMod val="25000"/>
                  </a:schemeClr>
                </a:solidFill>
                <a:latin typeface="Calibri" panose="020F0502020204030204" pitchFamily="34" charset="0"/>
              </a:rPr>
              <a:t> down the </a:t>
            </a:r>
            <a:r>
              <a:rPr lang="it-IT" dirty="0" err="1">
                <a:solidFill>
                  <a:schemeClr val="bg2">
                    <a:lumMod val="25000"/>
                  </a:schemeClr>
                </a:solidFill>
                <a:latin typeface="Calibri" panose="020F0502020204030204" pitchFamily="34" charset="0"/>
              </a:rPr>
              <a:t>sides</a:t>
            </a:r>
            <a:r>
              <a:rPr lang="it-IT" dirty="0">
                <a:solidFill>
                  <a:schemeClr val="bg2">
                    <a:lumMod val="25000"/>
                  </a:schemeClr>
                </a:solidFill>
                <a:latin typeface="Calibri" panose="020F0502020204030204" pitchFamily="34" charset="0"/>
              </a:rPr>
              <a:t> of the pan </a:t>
            </a:r>
            <a:r>
              <a:rPr lang="it-IT" dirty="0" err="1">
                <a:solidFill>
                  <a:schemeClr val="bg2">
                    <a:lumMod val="25000"/>
                  </a:schemeClr>
                </a:solidFill>
                <a:latin typeface="Calibri" panose="020F0502020204030204" pitchFamily="34" charset="0"/>
              </a:rPr>
              <a:t>occasionally</a:t>
            </a:r>
            <a:r>
              <a:rPr lang="it-IT" dirty="0">
                <a:solidFill>
                  <a:schemeClr val="bg2">
                    <a:lumMod val="25000"/>
                  </a:schemeClr>
                </a:solidFill>
                <a:latin typeface="Calibri" panose="020F0502020204030204" pitchFamily="34" charset="0"/>
              </a:rPr>
              <a:t> with a </a:t>
            </a:r>
            <a:r>
              <a:rPr lang="it-IT" dirty="0" err="1">
                <a:solidFill>
                  <a:schemeClr val="bg2">
                    <a:lumMod val="25000"/>
                  </a:schemeClr>
                </a:solidFill>
                <a:latin typeface="Calibri" panose="020F0502020204030204" pitchFamily="34" charset="0"/>
              </a:rPr>
              <a:t>pastry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brush</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dipped</a:t>
            </a:r>
            <a:r>
              <a:rPr lang="it-IT" dirty="0">
                <a:solidFill>
                  <a:schemeClr val="bg2">
                    <a:lumMod val="25000"/>
                  </a:schemeClr>
                </a:solidFill>
                <a:latin typeface="Calibri" panose="020F0502020204030204" pitchFamily="34" charset="0"/>
              </a:rPr>
              <a:t> in </a:t>
            </a:r>
            <a:r>
              <a:rPr lang="it-IT" dirty="0" err="1">
                <a:solidFill>
                  <a:schemeClr val="bg2">
                    <a:lumMod val="25000"/>
                  </a:schemeClr>
                </a:solidFill>
                <a:latin typeface="Calibri" panose="020F0502020204030204" pitchFamily="34" charset="0"/>
              </a:rPr>
              <a:t>warm</a:t>
            </a:r>
            <a:r>
              <a:rPr lang="it-IT" dirty="0">
                <a:solidFill>
                  <a:schemeClr val="bg2">
                    <a:lumMod val="25000"/>
                  </a:schemeClr>
                </a:solidFill>
                <a:latin typeface="Calibri" panose="020F0502020204030204" pitchFamily="34" charset="0"/>
              </a:rPr>
              <a:t> water </a:t>
            </a:r>
            <a:r>
              <a:rPr lang="it-IT" dirty="0" err="1">
                <a:solidFill>
                  <a:schemeClr val="bg2">
                    <a:lumMod val="25000"/>
                  </a:schemeClr>
                </a:solidFill>
                <a:latin typeface="Calibri" panose="020F0502020204030204" pitchFamily="34" charset="0"/>
              </a:rPr>
              <a:t>until</a:t>
            </a:r>
            <a:r>
              <a:rPr lang="it-IT" dirty="0">
                <a:solidFill>
                  <a:schemeClr val="bg2">
                    <a:lumMod val="25000"/>
                  </a:schemeClr>
                </a:solidFill>
                <a:latin typeface="Calibri" panose="020F0502020204030204" pitchFamily="34" charset="0"/>
              </a:rPr>
              <a:t> the sugar </a:t>
            </a:r>
            <a:r>
              <a:rPr lang="it-IT" dirty="0" err="1">
                <a:solidFill>
                  <a:schemeClr val="bg2">
                    <a:lumMod val="25000"/>
                  </a:schemeClr>
                </a:solidFill>
                <a:latin typeface="Calibri" panose="020F0502020204030204" pitchFamily="34" charset="0"/>
              </a:rPr>
              <a:t>melts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will</a:t>
            </a:r>
            <a:r>
              <a:rPr lang="it-IT" dirty="0">
                <a:solidFill>
                  <a:schemeClr val="bg2">
                    <a:lumMod val="25000"/>
                  </a:schemeClr>
                </a:solidFill>
                <a:latin typeface="Calibri" panose="020F0502020204030204" pitchFamily="34" charset="0"/>
              </a:rPr>
              <a:t> take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10 </a:t>
            </a:r>
            <a:r>
              <a:rPr lang="it-IT" dirty="0" err="1">
                <a:solidFill>
                  <a:schemeClr val="bg2">
                    <a:lumMod val="25000"/>
                  </a:schemeClr>
                </a:solidFill>
                <a:latin typeface="Calibri" panose="020F0502020204030204" pitchFamily="34" charset="0"/>
              </a:rPr>
              <a:t>mins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Quickly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chopped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almonds</a:t>
            </a:r>
            <a:r>
              <a:rPr lang="it-IT" dirty="0">
                <a:solidFill>
                  <a:schemeClr val="bg2">
                    <a:lumMod val="25000"/>
                  </a:schemeClr>
                </a:solidFill>
                <a:latin typeface="Calibri" panose="020F0502020204030204" pitchFamily="34" charset="0"/>
              </a:rPr>
              <a:t>. Mix the </a:t>
            </a:r>
            <a:r>
              <a:rPr lang="it-IT" dirty="0" err="1">
                <a:solidFill>
                  <a:schemeClr val="bg2">
                    <a:lumMod val="25000"/>
                  </a:schemeClr>
                </a:solidFill>
                <a:latin typeface="Calibri" panose="020F0502020204030204" pitchFamily="34" charset="0"/>
              </a:rPr>
              <a:t>pastry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accurately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add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vanilla</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essence</a:t>
            </a:r>
            <a:r>
              <a:rPr lang="it-IT" dirty="0">
                <a:solidFill>
                  <a:schemeClr val="bg2">
                    <a:lumMod val="25000"/>
                  </a:schemeClr>
                </a:solidFill>
                <a:latin typeface="Calibri" panose="020F0502020204030204" pitchFamily="34" charset="0"/>
              </a:rPr>
              <a:t> or </a:t>
            </a:r>
            <a:r>
              <a:rPr lang="it-IT" dirty="0" err="1">
                <a:solidFill>
                  <a:schemeClr val="bg2">
                    <a:lumMod val="25000"/>
                  </a:schemeClr>
                </a:solidFill>
                <a:latin typeface="Calibri" panose="020F0502020204030204" pitchFamily="34" charset="0"/>
              </a:rPr>
              <a:t>ground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cloves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all</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melted</a:t>
            </a:r>
            <a:r>
              <a:rPr lang="it-IT" dirty="0">
                <a:solidFill>
                  <a:schemeClr val="bg2">
                    <a:lumMod val="25000"/>
                  </a:schemeClr>
                </a:solidFill>
                <a:latin typeface="Calibri" panose="020F0502020204030204" pitchFamily="34" charset="0"/>
              </a:rPr>
              <a:t> sugar </a:t>
            </a:r>
            <a:r>
              <a:rPr lang="it-IT" dirty="0" err="1">
                <a:solidFill>
                  <a:schemeClr val="bg2">
                    <a:lumMod val="25000"/>
                  </a:schemeClr>
                </a:solidFill>
                <a:latin typeface="Calibri" panose="020F0502020204030204" pitchFamily="34" charset="0"/>
              </a:rPr>
              <a:t>entirely</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wraps</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almonds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remove</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pastry</a:t>
            </a:r>
            <a:r>
              <a:rPr lang="it-IT" dirty="0">
                <a:solidFill>
                  <a:schemeClr val="bg2">
                    <a:lumMod val="25000"/>
                  </a:schemeClr>
                </a:solidFill>
                <a:latin typeface="Calibri" panose="020F0502020204030204" pitchFamily="34" charset="0"/>
              </a:rPr>
              <a:t> from the pan and transfer on a </a:t>
            </a:r>
            <a:r>
              <a:rPr lang="it-IT" dirty="0" err="1">
                <a:solidFill>
                  <a:schemeClr val="bg2">
                    <a:lumMod val="25000"/>
                  </a:schemeClr>
                </a:solidFill>
                <a:latin typeface="Calibri" panose="020F0502020204030204" pitchFamily="34" charset="0"/>
              </a:rPr>
              <a:t>cutting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board</a:t>
            </a:r>
            <a:r>
              <a:rPr lang="it-IT" dirty="0">
                <a:solidFill>
                  <a:schemeClr val="bg2">
                    <a:lumMod val="25000"/>
                  </a:schemeClr>
                </a:solidFill>
                <a:latin typeface="Calibri" panose="020F0502020204030204" pitchFamily="34" charset="0"/>
              </a:rPr>
              <a:t>. Use a </a:t>
            </a:r>
            <a:r>
              <a:rPr lang="it-IT" dirty="0" err="1">
                <a:solidFill>
                  <a:schemeClr val="bg2">
                    <a:lumMod val="25000"/>
                  </a:schemeClr>
                </a:solidFill>
                <a:latin typeface="Calibri" panose="020F0502020204030204" pitchFamily="34" charset="0"/>
              </a:rPr>
              <a:t>serrated</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knife</a:t>
            </a:r>
            <a:r>
              <a:rPr lang="it-IT" dirty="0">
                <a:solidFill>
                  <a:schemeClr val="bg2">
                    <a:lumMod val="25000"/>
                  </a:schemeClr>
                </a:solidFill>
                <a:latin typeface="Calibri" panose="020F0502020204030204" pitchFamily="34" charset="0"/>
              </a:rPr>
              <a:t> in a </a:t>
            </a:r>
            <a:r>
              <a:rPr lang="it-IT" dirty="0" err="1">
                <a:solidFill>
                  <a:schemeClr val="bg2">
                    <a:lumMod val="25000"/>
                  </a:schemeClr>
                </a:solidFill>
                <a:latin typeface="Calibri" panose="020F0502020204030204" pitchFamily="34" charset="0"/>
              </a:rPr>
              <a:t>sawing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motion</a:t>
            </a:r>
            <a:r>
              <a:rPr lang="it-IT" dirty="0">
                <a:solidFill>
                  <a:schemeClr val="bg2">
                    <a:lumMod val="25000"/>
                  </a:schemeClr>
                </a:solidFill>
                <a:latin typeface="Calibri" panose="020F0502020204030204" pitchFamily="34" charset="0"/>
              </a:rPr>
              <a:t> to </a:t>
            </a:r>
            <a:r>
              <a:rPr lang="it-IT" dirty="0" err="1">
                <a:solidFill>
                  <a:schemeClr val="bg2">
                    <a:lumMod val="25000"/>
                  </a:schemeClr>
                </a:solidFill>
                <a:latin typeface="Calibri" panose="020F0502020204030204" pitchFamily="34" charset="0"/>
              </a:rPr>
              <a:t>cut</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nougat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crossways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into</a:t>
            </a:r>
            <a:r>
              <a:rPr lang="it-IT" dirty="0">
                <a:solidFill>
                  <a:schemeClr val="bg2">
                    <a:lumMod val="25000"/>
                  </a:schemeClr>
                </a:solidFill>
                <a:latin typeface="Calibri" panose="020F0502020204030204" pitchFamily="34" charset="0"/>
              </a:rPr>
              <a:t> 3cm wide </a:t>
            </a:r>
            <a:r>
              <a:rPr lang="it-IT" dirty="0" err="1">
                <a:solidFill>
                  <a:schemeClr val="bg2">
                    <a:lumMod val="25000"/>
                  </a:schemeClr>
                </a:solidFill>
                <a:latin typeface="Calibri" panose="020F0502020204030204" pitchFamily="34" charset="0"/>
              </a:rPr>
              <a:t>pieces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then</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cut</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each</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piece</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into</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about</a:t>
            </a:r>
            <a:r>
              <a:rPr lang="it-IT" dirty="0">
                <a:solidFill>
                  <a:schemeClr val="bg2">
                    <a:lumMod val="25000"/>
                  </a:schemeClr>
                </a:solidFill>
                <a:latin typeface="Calibri" panose="020F0502020204030204" pitchFamily="34" charset="0"/>
              </a:rPr>
              <a:t> 4cm </a:t>
            </a:r>
            <a:r>
              <a:rPr lang="it-IT" dirty="0" err="1">
                <a:solidFill>
                  <a:schemeClr val="bg2">
                    <a:lumMod val="25000"/>
                  </a:schemeClr>
                </a:solidFill>
                <a:latin typeface="Calibri" panose="020F0502020204030204" pitchFamily="34" charset="0"/>
              </a:rPr>
              <a:t>lengths</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Place</a:t>
            </a:r>
            <a:r>
              <a:rPr lang="it-IT" dirty="0">
                <a:solidFill>
                  <a:schemeClr val="bg2">
                    <a:lumMod val="25000"/>
                  </a:schemeClr>
                </a:solidFill>
                <a:latin typeface="Calibri" panose="020F0502020204030204" pitchFamily="34" charset="0"/>
              </a:rPr>
              <a:t> the </a:t>
            </a:r>
            <a:r>
              <a:rPr lang="it-IT" dirty="0" err="1">
                <a:solidFill>
                  <a:schemeClr val="bg2">
                    <a:lumMod val="25000"/>
                  </a:schemeClr>
                </a:solidFill>
                <a:latin typeface="Calibri" panose="020F0502020204030204" pitchFamily="34" charset="0"/>
              </a:rPr>
              <a:t>nougat</a:t>
            </a:r>
            <a:r>
              <a:rPr lang="it-IT" dirty="0">
                <a:solidFill>
                  <a:schemeClr val="bg2">
                    <a:lumMod val="25000"/>
                  </a:schemeClr>
                </a:solidFill>
                <a:latin typeface="Calibri" panose="020F0502020204030204" pitchFamily="34" charset="0"/>
              </a:rPr>
              <a:t> in a </a:t>
            </a:r>
            <a:r>
              <a:rPr lang="it-IT" dirty="0" err="1">
                <a:solidFill>
                  <a:schemeClr val="bg2">
                    <a:lumMod val="25000"/>
                  </a:schemeClr>
                </a:solidFill>
                <a:latin typeface="Calibri" panose="020F0502020204030204" pitchFamily="34" charset="0"/>
              </a:rPr>
              <a:t>clean</a:t>
            </a:r>
            <a:r>
              <a:rPr lang="it-IT" dirty="0">
                <a:solidFill>
                  <a:schemeClr val="bg2">
                    <a:lumMod val="25000"/>
                  </a:schemeClr>
                </a:solidFill>
                <a:latin typeface="Calibri" panose="020F0502020204030204" pitchFamily="34" charset="0"/>
              </a:rPr>
              <a:t>, dry, </a:t>
            </a:r>
            <a:r>
              <a:rPr lang="it-IT" dirty="0" err="1">
                <a:solidFill>
                  <a:schemeClr val="bg2">
                    <a:lumMod val="25000"/>
                  </a:schemeClr>
                </a:solidFill>
                <a:latin typeface="Calibri" panose="020F0502020204030204" pitchFamily="34" charset="0"/>
              </a:rPr>
              <a:t>airtight</a:t>
            </a:r>
            <a:r>
              <a:rPr lang="it-IT" dirty="0">
                <a:solidFill>
                  <a:schemeClr val="bg2">
                    <a:lumMod val="25000"/>
                  </a:schemeClr>
                </a:solidFill>
                <a:latin typeface="Calibri" panose="020F0502020204030204" pitchFamily="34" charset="0"/>
              </a:rPr>
              <a:t> container, </a:t>
            </a:r>
            <a:r>
              <a:rPr lang="it-IT" dirty="0" err="1">
                <a:solidFill>
                  <a:schemeClr val="bg2">
                    <a:lumMod val="25000"/>
                  </a:schemeClr>
                </a:solidFill>
                <a:latin typeface="Calibri" panose="020F0502020204030204" pitchFamily="34" charset="0"/>
              </a:rPr>
              <a:t>separating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each</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layer</a:t>
            </a:r>
            <a:r>
              <a:rPr lang="it-IT" dirty="0">
                <a:solidFill>
                  <a:schemeClr val="bg2">
                    <a:lumMod val="25000"/>
                  </a:schemeClr>
                </a:solidFill>
                <a:latin typeface="Calibri" panose="020F0502020204030204" pitchFamily="34" charset="0"/>
              </a:rPr>
              <a:t> with non-</a:t>
            </a:r>
            <a:r>
              <a:rPr lang="it-IT" dirty="0" err="1">
                <a:solidFill>
                  <a:schemeClr val="bg2">
                    <a:lumMod val="25000"/>
                  </a:schemeClr>
                </a:solidFill>
                <a:latin typeface="Calibri" panose="020F0502020204030204" pitchFamily="34" charset="0"/>
              </a:rPr>
              <a:t>stick</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baking</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paper</a:t>
            </a:r>
            <a:r>
              <a:rPr lang="it-IT" dirty="0">
                <a:solidFill>
                  <a:schemeClr val="bg2">
                    <a:lumMod val="25000"/>
                  </a:schemeClr>
                </a:solidFill>
                <a:latin typeface="Calibri" panose="020F0502020204030204" pitchFamily="34" charset="0"/>
              </a:rPr>
              <a:t>. </a:t>
            </a:r>
            <a:r>
              <a:rPr lang="it-IT" dirty="0" err="1">
                <a:solidFill>
                  <a:schemeClr val="bg2">
                    <a:lumMod val="25000"/>
                  </a:schemeClr>
                </a:solidFill>
                <a:latin typeface="Calibri" panose="020F0502020204030204" pitchFamily="34" charset="0"/>
              </a:rPr>
              <a:t>Leave</a:t>
            </a:r>
            <a:r>
              <a:rPr lang="it-IT" dirty="0">
                <a:solidFill>
                  <a:schemeClr val="bg2">
                    <a:lumMod val="25000"/>
                  </a:schemeClr>
                </a:solidFill>
                <a:latin typeface="Calibri" panose="020F0502020204030204" pitchFamily="34" charset="0"/>
              </a:rPr>
              <a:t> to stand and serve.</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69636" name="Segnaposto testo 3"/>
          <p:cNvSpPr>
            <a:spLocks noGrp="1"/>
          </p:cNvSpPr>
          <p:nvPr>
            <p:ph type="body" sz="half" idx="2"/>
          </p:nvPr>
        </p:nvSpPr>
        <p:spPr>
          <a:xfrm>
            <a:off x="8275638" y="2511425"/>
            <a:ext cx="3398837" cy="3127375"/>
          </a:xfrm>
        </p:spPr>
        <p:txBody>
          <a:bodyPr/>
          <a:lstStyle/>
          <a:p>
            <a:pPr fontAlgn="base">
              <a:spcAft>
                <a:spcPct val="0"/>
              </a:spcAft>
            </a:pPr>
            <a:endParaRPr lang="it-IT" altLang="hu-HU" smtClean="0"/>
          </a:p>
        </p:txBody>
      </p:sp>
      <p:graphicFrame>
        <p:nvGraphicFramePr>
          <p:cNvPr id="69637" name="Oggetto 4"/>
          <p:cNvGraphicFramePr>
            <a:graphicFrameLocks noChangeAspect="1"/>
          </p:cNvGraphicFramePr>
          <p:nvPr/>
        </p:nvGraphicFramePr>
        <p:xfrm>
          <a:off x="8013700" y="561975"/>
          <a:ext cx="3843338" cy="2552700"/>
        </p:xfrm>
        <a:graphic>
          <a:graphicData uri="http://schemas.openxmlformats.org/presentationml/2006/ole">
            <mc:AlternateContent xmlns:mc="http://schemas.openxmlformats.org/markup-compatibility/2006">
              <mc:Choice xmlns:v="urn:schemas-microsoft-com:vml" Requires="v">
                <p:oleObj spid="_x0000_s69641" name="Image" r:id="rId3" imgW="4724309" imgH="3139380" progId="Photoshop.Image.14">
                  <p:embed/>
                </p:oleObj>
              </mc:Choice>
              <mc:Fallback>
                <p:oleObj name="Image" r:id="rId3" imgW="4724309" imgH="3139380" progId="Photoshop.Image.14">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700" y="561975"/>
                        <a:ext cx="384333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81963" y="250825"/>
            <a:ext cx="3663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contenuto 2"/>
          <p:cNvSpPr>
            <a:spLocks noGrp="1"/>
          </p:cNvSpPr>
          <p:nvPr>
            <p:ph idx="1"/>
          </p:nvPr>
        </p:nvSpPr>
        <p:spPr/>
        <p:txBody>
          <a:bodyPr rtlCol="0">
            <a:normAutofit fontScale="92500" lnSpcReduction="10000"/>
          </a:bodyPr>
          <a:lstStyle/>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a:p>
            <a:pPr marL="91440" indent="-91440" algn="just" eaLnBrk="1" fontAlgn="auto" hangingPunct="1">
              <a:spcAft>
                <a:spcPts val="0"/>
              </a:spcAft>
              <a:buFont typeface="Arial" pitchFamily="34" charset="0"/>
              <a:buChar char=" "/>
              <a:defRPr/>
            </a:pPr>
            <a:r>
              <a:rPr lang="it-IT" sz="2800" b="1" dirty="0">
                <a:solidFill>
                  <a:schemeClr val="tx1">
                    <a:lumMod val="85000"/>
                    <a:lumOff val="15000"/>
                  </a:schemeClr>
                </a:solidFill>
                <a:latin typeface="Calibri" panose="020F0502020204030204" pitchFamily="34" charset="0"/>
              </a:rPr>
              <a:t>Cooking time: </a:t>
            </a:r>
            <a:r>
              <a:rPr lang="it-IT" sz="2800" dirty="0">
                <a:solidFill>
                  <a:schemeClr val="tx1">
                    <a:lumMod val="85000"/>
                    <a:lumOff val="15000"/>
                  </a:schemeClr>
                </a:solidFill>
                <a:latin typeface="Calibri" panose="020F0502020204030204" pitchFamily="34" charset="0"/>
              </a:rPr>
              <a:t>15mins.</a:t>
            </a:r>
          </a:p>
          <a:p>
            <a:pPr marL="91440" indent="-91440" algn="just" eaLnBrk="1" fontAlgn="auto" hangingPunct="1">
              <a:spcAft>
                <a:spcPts val="0"/>
              </a:spcAft>
              <a:buFont typeface="Arial" pitchFamily="34" charset="0"/>
              <a:buChar char=" "/>
              <a:defRPr/>
            </a:pPr>
            <a:r>
              <a:rPr lang="it-IT" sz="2800" b="1" dirty="0" err="1">
                <a:solidFill>
                  <a:schemeClr val="tx1">
                    <a:lumMod val="85000"/>
                    <a:lumOff val="15000"/>
                  </a:schemeClr>
                </a:solidFill>
                <a:latin typeface="Calibri" panose="020F0502020204030204" pitchFamily="34" charset="0"/>
              </a:rPr>
              <a:t>Ingredients</a:t>
            </a:r>
            <a:r>
              <a:rPr lang="it-IT" sz="2800" b="1" dirty="0">
                <a:solidFill>
                  <a:schemeClr val="tx1">
                    <a:lumMod val="85000"/>
                    <a:lumOff val="15000"/>
                  </a:schemeClr>
                </a:solidFill>
                <a:latin typeface="Calibri" panose="020F0502020204030204" pitchFamily="34" charset="0"/>
              </a:rPr>
              <a:t>: </a:t>
            </a:r>
            <a:r>
              <a:rPr lang="it-IT" sz="2800" dirty="0">
                <a:solidFill>
                  <a:schemeClr val="tx1">
                    <a:lumMod val="85000"/>
                    <a:lumOff val="15000"/>
                  </a:schemeClr>
                </a:solidFill>
                <a:latin typeface="Calibri" panose="020F0502020204030204" pitchFamily="34" charset="0"/>
              </a:rPr>
              <a:t> baguette</a:t>
            </a:r>
            <a:r>
              <a:rPr lang="it-IT" sz="2800" b="1"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bread</a:t>
            </a:r>
            <a:r>
              <a:rPr lang="it-IT" sz="2800" dirty="0">
                <a:solidFill>
                  <a:schemeClr val="tx1">
                    <a:lumMod val="85000"/>
                    <a:lumOff val="15000"/>
                  </a:schemeClr>
                </a:solidFill>
                <a:latin typeface="Calibri" panose="020F0502020204030204" pitchFamily="34" charset="0"/>
              </a:rPr>
              <a:t>, small </a:t>
            </a:r>
            <a:r>
              <a:rPr lang="it-IT" sz="2800" dirty="0" err="1">
                <a:solidFill>
                  <a:schemeClr val="tx1">
                    <a:lumMod val="85000"/>
                    <a:lumOff val="15000"/>
                  </a:schemeClr>
                </a:solidFill>
                <a:latin typeface="Calibri" panose="020F0502020204030204" pitchFamily="34" charset="0"/>
              </a:rPr>
              <a:t>red</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tomatoes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garlic</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clove</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basil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leaves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salt</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fresh</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oregano</a:t>
            </a:r>
            <a:r>
              <a:rPr lang="it-IT" sz="2800" dirty="0">
                <a:solidFill>
                  <a:schemeClr val="tx1">
                    <a:lumMod val="85000"/>
                    <a:lumOff val="15000"/>
                  </a:schemeClr>
                </a:solidFill>
                <a:latin typeface="Calibri" panose="020F0502020204030204" pitchFamily="34" charset="0"/>
              </a:rPr>
              <a:t>, olive </a:t>
            </a:r>
            <a:r>
              <a:rPr lang="it-IT" sz="2800" dirty="0" err="1">
                <a:solidFill>
                  <a:schemeClr val="tx1">
                    <a:lumMod val="85000"/>
                    <a:lumOff val="15000"/>
                  </a:schemeClr>
                </a:solidFill>
                <a:latin typeface="Calibri" panose="020F0502020204030204" pitchFamily="34" charset="0"/>
              </a:rPr>
              <a:t>oil</a:t>
            </a:r>
            <a:r>
              <a:rPr lang="it-IT" sz="28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sz="2800" b="1" dirty="0" err="1">
                <a:solidFill>
                  <a:schemeClr val="tx1">
                    <a:lumMod val="85000"/>
                    <a:lumOff val="15000"/>
                  </a:schemeClr>
                </a:solidFill>
                <a:latin typeface="Calibri" panose="020F0502020204030204" pitchFamily="34" charset="0"/>
              </a:rPr>
              <a:t>Preparation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Preheat</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oven</a:t>
            </a:r>
            <a:r>
              <a:rPr lang="it-IT" sz="2800" dirty="0">
                <a:solidFill>
                  <a:schemeClr val="tx1">
                    <a:lumMod val="85000"/>
                    <a:lumOff val="15000"/>
                  </a:schemeClr>
                </a:solidFill>
                <a:latin typeface="Calibri" panose="020F0502020204030204" pitchFamily="34" charset="0"/>
              </a:rPr>
              <a:t> to 180° for some </a:t>
            </a:r>
            <a:r>
              <a:rPr lang="it-IT" sz="2800" dirty="0" err="1">
                <a:solidFill>
                  <a:schemeClr val="tx1">
                    <a:lumMod val="85000"/>
                    <a:lumOff val="15000"/>
                  </a:schemeClr>
                </a:solidFill>
                <a:latin typeface="Calibri" panose="020F0502020204030204" pitchFamily="34" charset="0"/>
              </a:rPr>
              <a:t>mins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slice</a:t>
            </a:r>
            <a:r>
              <a:rPr lang="it-IT" sz="2800" dirty="0">
                <a:solidFill>
                  <a:schemeClr val="tx1">
                    <a:lumMod val="85000"/>
                    <a:lumOff val="15000"/>
                  </a:schemeClr>
                </a:solidFill>
                <a:latin typeface="Calibri" panose="020F0502020204030204" pitchFamily="34" charset="0"/>
              </a:rPr>
              <a:t> the baguette </a:t>
            </a:r>
            <a:r>
              <a:rPr lang="it-IT" sz="2800" dirty="0" err="1">
                <a:solidFill>
                  <a:schemeClr val="tx1">
                    <a:lumMod val="85000"/>
                    <a:lumOff val="15000"/>
                  </a:schemeClr>
                </a:solidFill>
                <a:latin typeface="Calibri" panose="020F0502020204030204" pitchFamily="34" charset="0"/>
              </a:rPr>
              <a:t>bread</a:t>
            </a:r>
            <a:r>
              <a:rPr lang="it-IT" sz="2800" dirty="0">
                <a:solidFill>
                  <a:schemeClr val="tx1">
                    <a:lumMod val="85000"/>
                    <a:lumOff val="15000"/>
                  </a:schemeClr>
                </a:solidFill>
                <a:latin typeface="Calibri" panose="020F0502020204030204" pitchFamily="34" charset="0"/>
              </a:rPr>
              <a:t>, toast the </a:t>
            </a:r>
            <a:r>
              <a:rPr lang="it-IT" sz="2800" dirty="0" err="1">
                <a:solidFill>
                  <a:schemeClr val="tx1">
                    <a:lumMod val="85000"/>
                    <a:lumOff val="15000"/>
                  </a:schemeClr>
                </a:solidFill>
                <a:latin typeface="Calibri" panose="020F0502020204030204" pitchFamily="34" charset="0"/>
              </a:rPr>
              <a:t>slices</a:t>
            </a:r>
            <a:r>
              <a:rPr lang="it-IT" sz="2800" dirty="0">
                <a:solidFill>
                  <a:schemeClr val="tx1">
                    <a:lumMod val="85000"/>
                    <a:lumOff val="15000"/>
                  </a:schemeClr>
                </a:solidFill>
                <a:latin typeface="Calibri" panose="020F0502020204030204" pitchFamily="34" charset="0"/>
              </a:rPr>
              <a:t> in the </a:t>
            </a:r>
            <a:r>
              <a:rPr lang="it-IT" sz="2800" dirty="0" err="1">
                <a:solidFill>
                  <a:schemeClr val="tx1">
                    <a:lumMod val="85000"/>
                    <a:lumOff val="15000"/>
                  </a:schemeClr>
                </a:solidFill>
                <a:latin typeface="Calibri" panose="020F0502020204030204" pitchFamily="34" charset="0"/>
              </a:rPr>
              <a:t>oven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until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browned</a:t>
            </a:r>
            <a:r>
              <a:rPr lang="it-IT" sz="2800" dirty="0">
                <a:solidFill>
                  <a:schemeClr val="tx1">
                    <a:lumMod val="85000"/>
                    <a:lumOff val="15000"/>
                  </a:schemeClr>
                </a:solidFill>
                <a:latin typeface="Calibri" panose="020F0502020204030204" pitchFamily="34" charset="0"/>
              </a:rPr>
              <a:t> a </a:t>
            </a:r>
            <a:r>
              <a:rPr lang="it-IT" sz="2800" dirty="0" err="1">
                <a:solidFill>
                  <a:schemeClr val="tx1">
                    <a:lumMod val="85000"/>
                    <a:lumOff val="15000"/>
                  </a:schemeClr>
                </a:solidFill>
                <a:latin typeface="Calibri" panose="020F0502020204030204" pitchFamily="34" charset="0"/>
              </a:rPr>
              <a:t>little</a:t>
            </a:r>
            <a:r>
              <a:rPr lang="it-IT" sz="2800" dirty="0">
                <a:solidFill>
                  <a:schemeClr val="tx1">
                    <a:lumMod val="85000"/>
                    <a:lumOff val="15000"/>
                  </a:schemeClr>
                </a:solidFill>
                <a:latin typeface="Calibri" panose="020F0502020204030204" pitchFamily="34" charset="0"/>
              </a:rPr>
              <a:t>. Wash and </a:t>
            </a:r>
            <a:r>
              <a:rPr lang="it-IT" sz="2800" dirty="0" err="1">
                <a:solidFill>
                  <a:schemeClr val="tx1">
                    <a:lumMod val="85000"/>
                    <a:lumOff val="15000"/>
                  </a:schemeClr>
                </a:solidFill>
                <a:latin typeface="Calibri" panose="020F0502020204030204" pitchFamily="34" charset="0"/>
              </a:rPr>
              <a:t>chop</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tomatoes</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basil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leaves</a:t>
            </a:r>
            <a:r>
              <a:rPr lang="it-IT" sz="2800" dirty="0">
                <a:solidFill>
                  <a:schemeClr val="tx1">
                    <a:lumMod val="85000"/>
                    <a:lumOff val="15000"/>
                  </a:schemeClr>
                </a:solidFill>
                <a:latin typeface="Calibri" panose="020F0502020204030204" pitchFamily="34" charset="0"/>
              </a:rPr>
              <a:t> and the </a:t>
            </a:r>
            <a:r>
              <a:rPr lang="it-IT" sz="2800" dirty="0" err="1">
                <a:solidFill>
                  <a:schemeClr val="tx1">
                    <a:lumMod val="85000"/>
                    <a:lumOff val="15000"/>
                  </a:schemeClr>
                </a:solidFill>
                <a:latin typeface="Calibri" panose="020F0502020204030204" pitchFamily="34" charset="0"/>
              </a:rPr>
              <a:t>garlic</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place</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them</a:t>
            </a:r>
            <a:r>
              <a:rPr lang="it-IT" sz="2800" dirty="0">
                <a:solidFill>
                  <a:schemeClr val="tx1">
                    <a:lumMod val="85000"/>
                    <a:lumOff val="15000"/>
                  </a:schemeClr>
                </a:solidFill>
                <a:latin typeface="Calibri" panose="020F0502020204030204" pitchFamily="34" charset="0"/>
              </a:rPr>
              <a:t> in a </a:t>
            </a:r>
            <a:r>
              <a:rPr lang="it-IT" sz="2800" dirty="0" err="1">
                <a:solidFill>
                  <a:schemeClr val="tx1">
                    <a:lumMod val="85000"/>
                    <a:lumOff val="15000"/>
                  </a:schemeClr>
                </a:solidFill>
                <a:latin typeface="Calibri" panose="020F0502020204030204" pitchFamily="34" charset="0"/>
              </a:rPr>
              <a:t>bowl</a:t>
            </a:r>
            <a:r>
              <a:rPr lang="it-IT" sz="2800" dirty="0">
                <a:solidFill>
                  <a:schemeClr val="tx1">
                    <a:lumMod val="85000"/>
                    <a:lumOff val="15000"/>
                  </a:schemeClr>
                </a:solidFill>
                <a:latin typeface="Calibri" panose="020F0502020204030204" pitchFamily="34" charset="0"/>
              </a:rPr>
              <a:t>, season with olive </a:t>
            </a:r>
            <a:r>
              <a:rPr lang="it-IT" sz="2800" dirty="0" err="1">
                <a:solidFill>
                  <a:schemeClr val="tx1">
                    <a:lumMod val="85000"/>
                    <a:lumOff val="15000"/>
                  </a:schemeClr>
                </a:solidFill>
                <a:latin typeface="Calibri" panose="020F0502020204030204" pitchFamily="34" charset="0"/>
              </a:rPr>
              <a:t>oil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salt</a:t>
            </a:r>
            <a:r>
              <a:rPr lang="it-IT" sz="2800" dirty="0">
                <a:solidFill>
                  <a:schemeClr val="tx1">
                    <a:lumMod val="85000"/>
                    <a:lumOff val="15000"/>
                  </a:schemeClr>
                </a:solidFill>
                <a:latin typeface="Calibri" panose="020F0502020204030204" pitchFamily="34" charset="0"/>
              </a:rPr>
              <a:t> and mix. </a:t>
            </a:r>
            <a:r>
              <a:rPr lang="it-IT" sz="2800" dirty="0" err="1">
                <a:solidFill>
                  <a:schemeClr val="tx1">
                    <a:lumMod val="85000"/>
                    <a:lumOff val="15000"/>
                  </a:schemeClr>
                </a:solidFill>
                <a:latin typeface="Calibri" panose="020F0502020204030204" pitchFamily="34" charset="0"/>
              </a:rPr>
              <a:t>Dress</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slices</a:t>
            </a:r>
            <a:r>
              <a:rPr lang="it-IT" sz="2800" dirty="0">
                <a:solidFill>
                  <a:schemeClr val="tx1">
                    <a:lumMod val="85000"/>
                    <a:lumOff val="15000"/>
                  </a:schemeClr>
                </a:solidFill>
                <a:latin typeface="Calibri" panose="020F0502020204030204" pitchFamily="34" charset="0"/>
              </a:rPr>
              <a:t> of </a:t>
            </a:r>
            <a:r>
              <a:rPr lang="it-IT" sz="2800" dirty="0" err="1">
                <a:solidFill>
                  <a:schemeClr val="tx1">
                    <a:lumMod val="85000"/>
                    <a:lumOff val="15000"/>
                  </a:schemeClr>
                </a:solidFill>
                <a:latin typeface="Calibri" panose="020F0502020204030204" pitchFamily="34" charset="0"/>
              </a:rPr>
              <a:t>bread</a:t>
            </a:r>
            <a:r>
              <a:rPr lang="it-IT" sz="2800" dirty="0">
                <a:solidFill>
                  <a:schemeClr val="tx1">
                    <a:lumMod val="85000"/>
                    <a:lumOff val="15000"/>
                  </a:schemeClr>
                </a:solidFill>
                <a:latin typeface="Calibri" panose="020F0502020204030204" pitchFamily="34" charset="0"/>
              </a:rPr>
              <a:t> with the </a:t>
            </a:r>
            <a:r>
              <a:rPr lang="it-IT" sz="2800" dirty="0" err="1">
                <a:solidFill>
                  <a:schemeClr val="tx1">
                    <a:lumMod val="85000"/>
                    <a:lumOff val="15000"/>
                  </a:schemeClr>
                </a:solidFill>
                <a:latin typeface="Calibri" panose="020F0502020204030204" pitchFamily="34" charset="0"/>
              </a:rPr>
              <a:t>mixture</a:t>
            </a:r>
            <a:r>
              <a:rPr lang="it-IT" sz="2800" dirty="0">
                <a:solidFill>
                  <a:schemeClr val="tx1">
                    <a:lumMod val="85000"/>
                    <a:lumOff val="15000"/>
                  </a:schemeClr>
                </a:solidFill>
                <a:latin typeface="Calibri" panose="020F0502020204030204" pitchFamily="34" charset="0"/>
              </a:rPr>
              <a:t> and serve.</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latin typeface="Calibri" panose="020F0502020204030204" pitchFamily="34" charset="0"/>
            </a:endParaRPr>
          </a:p>
        </p:txBody>
      </p:sp>
      <p:sp>
        <p:nvSpPr>
          <p:cNvPr id="35844" name="Rettangolo 5"/>
          <p:cNvSpPr>
            <a:spLocks noChangeArrowheads="1"/>
          </p:cNvSpPr>
          <p:nvPr/>
        </p:nvSpPr>
        <p:spPr bwMode="auto">
          <a:xfrm>
            <a:off x="7916863" y="3463925"/>
            <a:ext cx="341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defTabSz="457200" eaLnBrk="0" fontAlgn="base" hangingPunct="0">
              <a:spcBef>
                <a:spcPct val="0"/>
              </a:spcBef>
              <a:spcAft>
                <a:spcPct val="0"/>
              </a:spcAft>
              <a:defRPr>
                <a:solidFill>
                  <a:schemeClr val="tx1"/>
                </a:solidFill>
                <a:latin typeface="Calibri Light" pitchFamily="34" charset="0"/>
              </a:defRPr>
            </a:lvl6pPr>
            <a:lvl7pPr marL="2971800" indent="-228600" defTabSz="457200" eaLnBrk="0" fontAlgn="base" hangingPunct="0">
              <a:spcBef>
                <a:spcPct val="0"/>
              </a:spcBef>
              <a:spcAft>
                <a:spcPct val="0"/>
              </a:spcAft>
              <a:defRPr>
                <a:solidFill>
                  <a:schemeClr val="tx1"/>
                </a:solidFill>
                <a:latin typeface="Calibri Light" pitchFamily="34" charset="0"/>
              </a:defRPr>
            </a:lvl7pPr>
            <a:lvl8pPr marL="3429000" indent="-228600" defTabSz="457200" eaLnBrk="0" fontAlgn="base" hangingPunct="0">
              <a:spcBef>
                <a:spcPct val="0"/>
              </a:spcBef>
              <a:spcAft>
                <a:spcPct val="0"/>
              </a:spcAft>
              <a:defRPr>
                <a:solidFill>
                  <a:schemeClr val="tx1"/>
                </a:solidFill>
                <a:latin typeface="Calibri Light" pitchFamily="34" charset="0"/>
              </a:defRPr>
            </a:lvl8pPr>
            <a:lvl9pPr marL="3886200" indent="-228600" defTabSz="457200" eaLnBrk="0" fontAlgn="base" hangingPunct="0">
              <a:spcBef>
                <a:spcPct val="0"/>
              </a:spcBef>
              <a:spcAft>
                <a:spcPct val="0"/>
              </a:spcAft>
              <a:defRPr>
                <a:solidFill>
                  <a:schemeClr val="tx1"/>
                </a:solidFill>
                <a:latin typeface="Calibri Light" pitchFamily="34" charset="0"/>
              </a:defRPr>
            </a:lvl9pPr>
          </a:lstStyle>
          <a:p>
            <a:pPr eaLnBrk="1" hangingPunct="1"/>
            <a:r>
              <a:rPr lang="it-IT" altLang="hu-HU" sz="3600" b="1"/>
              <a:t>BRUSCHETTA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www.appesiaunospago.it/wp-content/uploads/2013/04/image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00" y="207963"/>
            <a:ext cx="3525838"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ttangolo 5"/>
          <p:cNvSpPr>
            <a:spLocks noChangeArrowheads="1"/>
          </p:cNvSpPr>
          <p:nvPr/>
        </p:nvSpPr>
        <p:spPr bwMode="auto">
          <a:xfrm>
            <a:off x="415925" y="879475"/>
            <a:ext cx="63563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defTabSz="457200" eaLnBrk="0" fontAlgn="base" hangingPunct="0">
              <a:spcBef>
                <a:spcPct val="0"/>
              </a:spcBef>
              <a:spcAft>
                <a:spcPct val="0"/>
              </a:spcAft>
              <a:defRPr>
                <a:solidFill>
                  <a:schemeClr val="tx1"/>
                </a:solidFill>
                <a:latin typeface="Calibri Light" pitchFamily="34" charset="0"/>
              </a:defRPr>
            </a:lvl6pPr>
            <a:lvl7pPr marL="2971800" indent="-228600" defTabSz="457200" eaLnBrk="0" fontAlgn="base" hangingPunct="0">
              <a:spcBef>
                <a:spcPct val="0"/>
              </a:spcBef>
              <a:spcAft>
                <a:spcPct val="0"/>
              </a:spcAft>
              <a:defRPr>
                <a:solidFill>
                  <a:schemeClr val="tx1"/>
                </a:solidFill>
                <a:latin typeface="Calibri Light" pitchFamily="34" charset="0"/>
              </a:defRPr>
            </a:lvl7pPr>
            <a:lvl8pPr marL="3429000" indent="-228600" defTabSz="457200" eaLnBrk="0" fontAlgn="base" hangingPunct="0">
              <a:spcBef>
                <a:spcPct val="0"/>
              </a:spcBef>
              <a:spcAft>
                <a:spcPct val="0"/>
              </a:spcAft>
              <a:defRPr>
                <a:solidFill>
                  <a:schemeClr val="tx1"/>
                </a:solidFill>
                <a:latin typeface="Calibri Light" pitchFamily="34" charset="0"/>
              </a:defRPr>
            </a:lvl8pPr>
            <a:lvl9pPr marL="3886200" indent="-228600" defTabSz="457200" eaLnBrk="0" fontAlgn="base" hangingPunct="0">
              <a:spcBef>
                <a:spcPct val="0"/>
              </a:spcBef>
              <a:spcAft>
                <a:spcPct val="0"/>
              </a:spcAft>
              <a:defRPr>
                <a:solidFill>
                  <a:schemeClr val="tx1"/>
                </a:solidFill>
                <a:latin typeface="Calibri Light" pitchFamily="34" charset="0"/>
              </a:defRPr>
            </a:lvl9pPr>
          </a:lstStyle>
          <a:p>
            <a:pPr algn="just" eaLnBrk="1" hangingPunct="1"/>
            <a:r>
              <a:rPr lang="it-IT" altLang="hu-HU" sz="2200" b="1">
                <a:latin typeface="Calibri" pitchFamily="34" charset="0"/>
              </a:rPr>
              <a:t>Cooking time: </a:t>
            </a:r>
            <a:r>
              <a:rPr lang="it-IT" altLang="hu-HU" sz="2200">
                <a:latin typeface="Calibri" pitchFamily="34" charset="0"/>
              </a:rPr>
              <a:t>30mins.</a:t>
            </a:r>
          </a:p>
          <a:p>
            <a:pPr algn="just" eaLnBrk="1" hangingPunct="1"/>
            <a:r>
              <a:rPr lang="it-IT" altLang="hu-HU" sz="2200" b="1">
                <a:latin typeface="Calibri" pitchFamily="34" charset="0"/>
              </a:rPr>
              <a:t>Ingredients</a:t>
            </a:r>
            <a:r>
              <a:rPr lang="it-IT" altLang="hu-HU" sz="2200">
                <a:latin typeface="Calibri" pitchFamily="34" charset="0"/>
              </a:rPr>
              <a:t>: 3 peppers (green, red, yellow), 2 desalinated anchovies, garlic clove, parsley, olive oil, aromatic vinegar.</a:t>
            </a:r>
          </a:p>
          <a:p>
            <a:pPr algn="just" eaLnBrk="1" hangingPunct="1"/>
            <a:r>
              <a:rPr lang="it-IT" altLang="hu-HU" sz="2200" b="1">
                <a:latin typeface="Calibri" pitchFamily="34" charset="0"/>
              </a:rPr>
              <a:t>Preparation</a:t>
            </a:r>
            <a:r>
              <a:rPr lang="it-IT" altLang="hu-HU" sz="2200">
                <a:latin typeface="Calibri" pitchFamily="34" charset="0"/>
              </a:rPr>
              <a:t>: Preheat the oven to 250°. When it gets very hot, wash the peppers, drain with absorbent paper, cook them in a baking tray  in the oven up to 30 mins. While in the oven, turn them often so to roast on each side. When the peppers look well roasted, take them out and leave to stand for 15mins so that it is easier to peel them. Wash them quickly under running water to</a:t>
            </a:r>
            <a:r>
              <a:rPr lang="it-IT" altLang="hu-HU" sz="2200" b="1">
                <a:latin typeface="Calibri" pitchFamily="34" charset="0"/>
              </a:rPr>
              <a:t> </a:t>
            </a:r>
            <a:r>
              <a:rPr lang="it-IT" altLang="hu-HU" sz="2200">
                <a:latin typeface="Calibri" pitchFamily="34" charset="0"/>
              </a:rPr>
              <a:t>remove the remaining skin and the interior, drain them in a strainer for a minute or so. Cut them lengthways into stripes and dress with chopped parsley, garlic, anchovies, a pinch of salt, a drop of aromatic vinegar and serve.</a:t>
            </a:r>
          </a:p>
        </p:txBody>
      </p:sp>
      <p:sp>
        <p:nvSpPr>
          <p:cNvPr id="36868" name="Rettangolo 6"/>
          <p:cNvSpPr>
            <a:spLocks noChangeArrowheads="1"/>
          </p:cNvSpPr>
          <p:nvPr/>
        </p:nvSpPr>
        <p:spPr bwMode="auto">
          <a:xfrm>
            <a:off x="7675563" y="3729038"/>
            <a:ext cx="37433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defTabSz="457200" eaLnBrk="0" fontAlgn="base" hangingPunct="0">
              <a:spcBef>
                <a:spcPct val="0"/>
              </a:spcBef>
              <a:spcAft>
                <a:spcPct val="0"/>
              </a:spcAft>
              <a:defRPr>
                <a:solidFill>
                  <a:schemeClr val="tx1"/>
                </a:solidFill>
                <a:latin typeface="Calibri Light" pitchFamily="34" charset="0"/>
              </a:defRPr>
            </a:lvl6pPr>
            <a:lvl7pPr marL="2971800" indent="-228600" defTabSz="457200" eaLnBrk="0" fontAlgn="base" hangingPunct="0">
              <a:spcBef>
                <a:spcPct val="0"/>
              </a:spcBef>
              <a:spcAft>
                <a:spcPct val="0"/>
              </a:spcAft>
              <a:defRPr>
                <a:solidFill>
                  <a:schemeClr val="tx1"/>
                </a:solidFill>
                <a:latin typeface="Calibri Light" pitchFamily="34" charset="0"/>
              </a:defRPr>
            </a:lvl7pPr>
            <a:lvl8pPr marL="3429000" indent="-228600" defTabSz="457200" eaLnBrk="0" fontAlgn="base" hangingPunct="0">
              <a:spcBef>
                <a:spcPct val="0"/>
              </a:spcBef>
              <a:spcAft>
                <a:spcPct val="0"/>
              </a:spcAft>
              <a:defRPr>
                <a:solidFill>
                  <a:schemeClr val="tx1"/>
                </a:solidFill>
                <a:latin typeface="Calibri Light" pitchFamily="34" charset="0"/>
              </a:defRPr>
            </a:lvl8pPr>
            <a:lvl9pPr marL="3886200" indent="-228600" defTabSz="457200" eaLnBrk="0" fontAlgn="base" hangingPunct="0">
              <a:spcBef>
                <a:spcPct val="0"/>
              </a:spcBef>
              <a:spcAft>
                <a:spcPct val="0"/>
              </a:spcAft>
              <a:defRPr>
                <a:solidFill>
                  <a:schemeClr val="tx1"/>
                </a:solidFill>
                <a:latin typeface="Calibri Light" pitchFamily="34" charset="0"/>
              </a:defRPr>
            </a:lvl9pPr>
          </a:lstStyle>
          <a:p>
            <a:pPr algn="just" eaLnBrk="1" hangingPunct="1">
              <a:lnSpc>
                <a:spcPct val="150000"/>
              </a:lnSpc>
            </a:pPr>
            <a:r>
              <a:rPr lang="it-IT" altLang="hu-HU" sz="3600" b="1"/>
              <a:t>ROASTED PEPPERS</a:t>
            </a:r>
          </a:p>
          <a:p>
            <a:pPr algn="just" eaLnBrk="1" hangingPunct="1">
              <a:lnSpc>
                <a:spcPct val="150000"/>
              </a:lnSpc>
            </a:pPr>
            <a:r>
              <a:rPr lang="it-IT" altLang="hu-HU" sz="3600" b="1"/>
              <a:t> WITH ANCHOVIES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61350" y="542925"/>
            <a:ext cx="3382963" cy="1919288"/>
          </a:xfrm>
        </p:spPr>
        <p:txBody>
          <a:bodyPr/>
          <a:lstStyle/>
          <a:p>
            <a:pPr eaLnBrk="1" fontAlgn="auto" hangingPunct="1">
              <a:spcAft>
                <a:spcPts val="0"/>
              </a:spcAft>
              <a:defRPr/>
            </a:pPr>
            <a:endParaRPr lang="it-IT"/>
          </a:p>
        </p:txBody>
      </p:sp>
      <p:sp>
        <p:nvSpPr>
          <p:cNvPr id="37891" name="Segnaposto contenuto 2"/>
          <p:cNvSpPr>
            <a:spLocks noGrp="1"/>
          </p:cNvSpPr>
          <p:nvPr>
            <p:ph idx="1"/>
          </p:nvPr>
        </p:nvSpPr>
        <p:spPr>
          <a:xfrm>
            <a:off x="479425" y="762000"/>
            <a:ext cx="6378575" cy="5592763"/>
          </a:xfrm>
        </p:spPr>
        <p:txBody>
          <a:bodyPr/>
          <a:lstStyle/>
          <a:p>
            <a:pPr algn="just" eaLnBrk="1" hangingPunct="1"/>
            <a:endParaRPr lang="it-IT" altLang="hu-HU" b="1" smtClean="0"/>
          </a:p>
          <a:p>
            <a:pPr algn="just" eaLnBrk="1" hangingPunct="1"/>
            <a:r>
              <a:rPr lang="it-IT" altLang="hu-HU" sz="2600" b="1" smtClean="0">
                <a:latin typeface="Calibri" pitchFamily="34" charset="0"/>
              </a:rPr>
              <a:t>Cooking time</a:t>
            </a:r>
            <a:r>
              <a:rPr lang="it-IT" altLang="hu-HU" sz="2600" smtClean="0">
                <a:latin typeface="Calibri" pitchFamily="34" charset="0"/>
              </a:rPr>
              <a:t>: 10mins.</a:t>
            </a:r>
          </a:p>
          <a:p>
            <a:pPr algn="just" eaLnBrk="1" hangingPunct="1"/>
            <a:r>
              <a:rPr lang="it-IT" altLang="hu-HU" sz="2600" b="1" smtClean="0">
                <a:latin typeface="Calibri" pitchFamily="34" charset="0"/>
              </a:rPr>
              <a:t>Ingredients</a:t>
            </a:r>
            <a:r>
              <a:rPr lang="it-IT" altLang="hu-HU" sz="2600" smtClean="0">
                <a:latin typeface="Calibri" pitchFamily="34" charset="0"/>
              </a:rPr>
              <a:t>: 5 zucchini, 1 garlic clove, parsley, salt, olive oil, 5 fresh mint leaves.</a:t>
            </a:r>
          </a:p>
          <a:p>
            <a:pPr algn="just" eaLnBrk="1" hangingPunct="1"/>
            <a:r>
              <a:rPr lang="it-IT" altLang="hu-HU" sz="2600" b="1" smtClean="0">
                <a:latin typeface="Calibri" pitchFamily="34" charset="0"/>
              </a:rPr>
              <a:t>Preparation</a:t>
            </a:r>
            <a:r>
              <a:rPr lang="it-IT" altLang="hu-HU" sz="2600" smtClean="0">
                <a:latin typeface="Calibri" pitchFamily="34" charset="0"/>
              </a:rPr>
              <a:t>: wash the zucchini and the parsley, chop the parsley and slice the zucchini into round shape. Grease the base of a large frying pan with olive oil and the whole garlic clove. Let it brown a little then fry the zucchini, stirring often until golden browned. When ready remove the garlic clove, add a pinch of salt and the mint leaves, turn off the heat, transfer the zucchini in a serving dish.</a:t>
            </a:r>
          </a:p>
          <a:p>
            <a:pPr algn="just" eaLnBrk="1" hangingPunct="1"/>
            <a:endParaRPr lang="it-IT" altLang="hu-HU" smtClean="0">
              <a:latin typeface="Calibri" pitchFamily="34" charset="0"/>
            </a:endParaRPr>
          </a:p>
        </p:txBody>
      </p:sp>
      <p:sp>
        <p:nvSpPr>
          <p:cNvPr id="4" name="Segnaposto testo 3"/>
          <p:cNvSpPr>
            <a:spLocks noGrp="1"/>
          </p:cNvSpPr>
          <p:nvPr>
            <p:ph type="body" sz="half" idx="2"/>
          </p:nvPr>
        </p:nvSpPr>
        <p:spPr>
          <a:xfrm>
            <a:off x="8291513" y="4449763"/>
            <a:ext cx="3398837" cy="855662"/>
          </a:xfrm>
        </p:spPr>
        <p:txBody>
          <a:bodyPr rtlCol="0">
            <a:normAutofit fontScale="92500"/>
          </a:bodyPr>
          <a:lstStyle/>
          <a:p>
            <a:pPr algn="ctr">
              <a:defRPr/>
            </a:pPr>
            <a:r>
              <a:rPr lang="it-IT" sz="3600" b="1" dirty="0"/>
              <a:t>PARSLEY ZUCCHINI</a:t>
            </a:r>
          </a:p>
          <a:p>
            <a:pPr>
              <a:defRPr/>
            </a:pPr>
            <a:endParaRPr lang="it-IT" dirty="0"/>
          </a:p>
        </p:txBody>
      </p:sp>
      <p:pic>
        <p:nvPicPr>
          <p:cNvPr id="37893" name="Picture 2" descr="http://www.mondodelgusto.it/img_ricette/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700" y="433388"/>
            <a:ext cx="3348038"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944850" y="2328863"/>
            <a:ext cx="2716213" cy="1630362"/>
          </a:xfrm>
        </p:spPr>
        <p:txBody>
          <a:bodyPr/>
          <a:lstStyle/>
          <a:p>
            <a:pPr eaLnBrk="1" fontAlgn="auto" hangingPunct="1">
              <a:spcAft>
                <a:spcPts val="0"/>
              </a:spcAft>
              <a:defRPr/>
            </a:pPr>
            <a:endParaRPr lang="it-IT" dirty="0"/>
          </a:p>
        </p:txBody>
      </p:sp>
      <p:sp>
        <p:nvSpPr>
          <p:cNvPr id="3" name="Segnaposto contenuto 2"/>
          <p:cNvSpPr>
            <a:spLocks noGrp="1"/>
          </p:cNvSpPr>
          <p:nvPr>
            <p:ph idx="1"/>
          </p:nvPr>
        </p:nvSpPr>
        <p:spPr>
          <a:xfrm>
            <a:off x="307975" y="334963"/>
            <a:ext cx="6550025" cy="6092825"/>
          </a:xfrm>
        </p:spPr>
        <p:txBody>
          <a:bodyPr rtlCol="0">
            <a:normAutofit fontScale="92500" lnSpcReduction="20000"/>
          </a:bodyPr>
          <a:lstStyle/>
          <a:p>
            <a:pPr marL="91440" indent="-91440" eaLnBrk="1" fontAlgn="auto" hangingPunct="1">
              <a:spcAft>
                <a:spcPts val="0"/>
              </a:spcAft>
              <a:buFont typeface="Arial" pitchFamily="34" charset="0"/>
              <a:buChar char=" "/>
              <a:defRPr/>
            </a:pPr>
            <a:endParaRPr lang="it-IT" b="1" dirty="0">
              <a:solidFill>
                <a:schemeClr val="tx1">
                  <a:lumMod val="85000"/>
                  <a:lumOff val="15000"/>
                </a:schemeClr>
              </a:solidFill>
            </a:endParaRPr>
          </a:p>
          <a:p>
            <a:pPr marL="91440" indent="-91440" algn="just" eaLnBrk="1" fontAlgn="auto" hangingPunct="1">
              <a:spcAft>
                <a:spcPts val="0"/>
              </a:spcAft>
              <a:buFont typeface="Arial" pitchFamily="34" charset="0"/>
              <a:buChar char=" "/>
              <a:defRPr/>
            </a:pPr>
            <a:r>
              <a:rPr lang="it-IT" sz="2800" b="1" dirty="0" smtClean="0">
                <a:solidFill>
                  <a:schemeClr val="tx1">
                    <a:lumMod val="85000"/>
                    <a:lumOff val="15000"/>
                  </a:schemeClr>
                </a:solidFill>
                <a:latin typeface="Calibri" panose="020F0502020204030204" pitchFamily="34" charset="0"/>
              </a:rPr>
              <a:t>Cooking </a:t>
            </a:r>
            <a:r>
              <a:rPr lang="it-IT" sz="2800" b="1" dirty="0">
                <a:solidFill>
                  <a:schemeClr val="tx1">
                    <a:lumMod val="85000"/>
                    <a:lumOff val="15000"/>
                  </a:schemeClr>
                </a:solidFill>
                <a:latin typeface="Calibri" panose="020F0502020204030204" pitchFamily="34" charset="0"/>
              </a:rPr>
              <a:t>time</a:t>
            </a:r>
            <a:r>
              <a:rPr lang="it-IT" sz="2800" dirty="0">
                <a:solidFill>
                  <a:schemeClr val="tx1">
                    <a:lumMod val="85000"/>
                    <a:lumOff val="15000"/>
                  </a:schemeClr>
                </a:solidFill>
                <a:latin typeface="Calibri" panose="020F0502020204030204" pitchFamily="34" charset="0"/>
              </a:rPr>
              <a:t>: 20mins.</a:t>
            </a:r>
          </a:p>
          <a:p>
            <a:pPr marL="91440" indent="-91440" algn="just" eaLnBrk="1" fontAlgn="auto" hangingPunct="1">
              <a:spcAft>
                <a:spcPts val="0"/>
              </a:spcAft>
              <a:buFont typeface="Arial" pitchFamily="34" charset="0"/>
              <a:buChar char=" "/>
              <a:defRPr/>
            </a:pPr>
            <a:r>
              <a:rPr lang="it-IT" sz="2800" b="1" dirty="0" err="1">
                <a:solidFill>
                  <a:schemeClr val="tx1">
                    <a:lumMod val="85000"/>
                    <a:lumOff val="15000"/>
                  </a:schemeClr>
                </a:solidFill>
                <a:latin typeface="Calibri" panose="020F0502020204030204" pitchFamily="34" charset="0"/>
              </a:rPr>
              <a:t>Ingredients</a:t>
            </a:r>
            <a:r>
              <a:rPr lang="it-IT" sz="2800" dirty="0">
                <a:solidFill>
                  <a:schemeClr val="tx1">
                    <a:lumMod val="85000"/>
                    <a:lumOff val="15000"/>
                  </a:schemeClr>
                </a:solidFill>
                <a:latin typeface="Calibri" panose="020F0502020204030204" pitchFamily="34" charset="0"/>
              </a:rPr>
              <a:t>: 1 kg </a:t>
            </a:r>
            <a:r>
              <a:rPr lang="it-IT" sz="2800" dirty="0" err="1">
                <a:solidFill>
                  <a:schemeClr val="tx1">
                    <a:lumMod val="85000"/>
                    <a:lumOff val="15000"/>
                  </a:schemeClr>
                </a:solidFill>
                <a:latin typeface="Calibri" panose="020F0502020204030204" pitchFamily="34" charset="0"/>
              </a:rPr>
              <a:t>mussels</a:t>
            </a:r>
            <a:r>
              <a:rPr lang="it-IT" sz="2800" dirty="0">
                <a:solidFill>
                  <a:schemeClr val="tx1">
                    <a:lumMod val="85000"/>
                    <a:lumOff val="15000"/>
                  </a:schemeClr>
                </a:solidFill>
                <a:latin typeface="Calibri" panose="020F0502020204030204" pitchFamily="34" charset="0"/>
              </a:rPr>
              <a:t>, 2 eggs,50gr. </a:t>
            </a:r>
            <a:r>
              <a:rPr lang="it-IT" sz="2800" dirty="0" err="1">
                <a:solidFill>
                  <a:schemeClr val="tx1">
                    <a:lumMod val="85000"/>
                    <a:lumOff val="15000"/>
                  </a:schemeClr>
                </a:solidFill>
                <a:latin typeface="Calibri" panose="020F0502020204030204" pitchFamily="34" charset="0"/>
              </a:rPr>
              <a:t>breadcrumbs</a:t>
            </a:r>
            <a:r>
              <a:rPr lang="it-IT" sz="2800" dirty="0">
                <a:solidFill>
                  <a:schemeClr val="tx1">
                    <a:lumMod val="85000"/>
                    <a:lumOff val="15000"/>
                  </a:schemeClr>
                </a:solidFill>
                <a:latin typeface="Calibri" panose="020F0502020204030204" pitchFamily="34" charset="0"/>
              </a:rPr>
              <a:t>, 30gr. </a:t>
            </a:r>
            <a:r>
              <a:rPr lang="it-IT" sz="2800" dirty="0" err="1">
                <a:solidFill>
                  <a:schemeClr val="tx1">
                    <a:lumMod val="85000"/>
                    <a:lumOff val="15000"/>
                  </a:schemeClr>
                </a:solidFill>
                <a:latin typeface="Calibri" panose="020F0502020204030204" pitchFamily="34" charset="0"/>
              </a:rPr>
              <a:t>grated</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parmesan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cheese</a:t>
            </a:r>
            <a:r>
              <a:rPr lang="it-IT" sz="2800" dirty="0">
                <a:solidFill>
                  <a:schemeClr val="tx1">
                    <a:lumMod val="85000"/>
                    <a:lumOff val="15000"/>
                  </a:schemeClr>
                </a:solidFill>
                <a:latin typeface="Calibri" panose="020F0502020204030204" pitchFamily="34" charset="0"/>
              </a:rPr>
              <a:t>, 30gr. </a:t>
            </a:r>
            <a:r>
              <a:rPr lang="it-IT" sz="2800" dirty="0" err="1">
                <a:solidFill>
                  <a:schemeClr val="tx1">
                    <a:lumMod val="85000"/>
                    <a:lumOff val="15000"/>
                  </a:schemeClr>
                </a:solidFill>
                <a:latin typeface="Calibri" panose="020F0502020204030204" pitchFamily="34" charset="0"/>
              </a:rPr>
              <a:t>parsley</a:t>
            </a:r>
            <a:r>
              <a:rPr lang="it-IT" sz="2800" dirty="0">
                <a:solidFill>
                  <a:schemeClr val="tx1">
                    <a:lumMod val="85000"/>
                    <a:lumOff val="15000"/>
                  </a:schemeClr>
                </a:solidFill>
                <a:latin typeface="Calibri" panose="020F0502020204030204" pitchFamily="34" charset="0"/>
              </a:rPr>
              <a:t>, olive </a:t>
            </a:r>
            <a:r>
              <a:rPr lang="it-IT" sz="2800" dirty="0" err="1">
                <a:solidFill>
                  <a:schemeClr val="tx1">
                    <a:lumMod val="85000"/>
                    <a:lumOff val="15000"/>
                  </a:schemeClr>
                </a:solidFill>
                <a:latin typeface="Calibri" panose="020F0502020204030204" pitchFamily="34" charset="0"/>
              </a:rPr>
              <a:t>oil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pepper</a:t>
            </a:r>
            <a:r>
              <a:rPr lang="it-IT" sz="28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sz="2800" b="1" dirty="0" err="1">
                <a:solidFill>
                  <a:schemeClr val="tx1">
                    <a:lumMod val="85000"/>
                    <a:lumOff val="15000"/>
                  </a:schemeClr>
                </a:solidFill>
                <a:latin typeface="Calibri" panose="020F0502020204030204" pitchFamily="34" charset="0"/>
              </a:rPr>
              <a:t>Preparation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Brush</a:t>
            </a:r>
            <a:r>
              <a:rPr lang="it-IT" sz="2800" dirty="0">
                <a:solidFill>
                  <a:schemeClr val="tx1">
                    <a:lumMod val="85000"/>
                    <a:lumOff val="15000"/>
                  </a:schemeClr>
                </a:solidFill>
                <a:latin typeface="Calibri" panose="020F0502020204030204" pitchFamily="34" charset="0"/>
              </a:rPr>
              <a:t> and wash the </a:t>
            </a:r>
            <a:r>
              <a:rPr lang="it-IT" sz="2800" dirty="0" err="1">
                <a:solidFill>
                  <a:schemeClr val="tx1">
                    <a:lumMod val="85000"/>
                    <a:lumOff val="15000"/>
                  </a:schemeClr>
                </a:solidFill>
                <a:latin typeface="Calibri" panose="020F0502020204030204" pitchFamily="34" charset="0"/>
              </a:rPr>
              <a:t>mussels</a:t>
            </a:r>
            <a:r>
              <a:rPr lang="it-IT" sz="2800" dirty="0">
                <a:solidFill>
                  <a:schemeClr val="tx1">
                    <a:lumMod val="85000"/>
                    <a:lumOff val="15000"/>
                  </a:schemeClr>
                </a:solidFill>
                <a:latin typeface="Calibri" panose="020F0502020204030204" pitchFamily="34" charset="0"/>
              </a:rPr>
              <a:t> under </a:t>
            </a:r>
            <a:r>
              <a:rPr lang="it-IT" sz="2800" dirty="0" err="1">
                <a:solidFill>
                  <a:schemeClr val="tx1">
                    <a:lumMod val="85000"/>
                    <a:lumOff val="15000"/>
                  </a:schemeClr>
                </a:solidFill>
                <a:latin typeface="Calibri" panose="020F0502020204030204" pitchFamily="34" charset="0"/>
              </a:rPr>
              <a:t>running</a:t>
            </a:r>
            <a:r>
              <a:rPr lang="it-IT" sz="2800" dirty="0">
                <a:solidFill>
                  <a:schemeClr val="tx1">
                    <a:lumMod val="85000"/>
                    <a:lumOff val="15000"/>
                  </a:schemeClr>
                </a:solidFill>
                <a:latin typeface="Calibri" panose="020F0502020204030204" pitchFamily="34" charset="0"/>
              </a:rPr>
              <a:t> water. Open the </a:t>
            </a:r>
            <a:r>
              <a:rPr lang="it-IT" sz="2800" dirty="0" err="1">
                <a:solidFill>
                  <a:schemeClr val="tx1">
                    <a:lumMod val="85000"/>
                    <a:lumOff val="15000"/>
                  </a:schemeClr>
                </a:solidFill>
                <a:latin typeface="Calibri" panose="020F0502020204030204" pitchFamily="34" charset="0"/>
              </a:rPr>
              <a:t>mussels</a:t>
            </a:r>
            <a:r>
              <a:rPr lang="it-IT" sz="2800" dirty="0">
                <a:solidFill>
                  <a:schemeClr val="tx1">
                    <a:lumMod val="85000"/>
                    <a:lumOff val="15000"/>
                  </a:schemeClr>
                </a:solidFill>
                <a:latin typeface="Calibri" panose="020F0502020204030204" pitchFamily="34" charset="0"/>
              </a:rPr>
              <a:t> and </a:t>
            </a:r>
            <a:r>
              <a:rPr lang="it-IT" sz="2800" dirty="0" err="1">
                <a:solidFill>
                  <a:schemeClr val="tx1">
                    <a:lumMod val="85000"/>
                    <a:lumOff val="15000"/>
                  </a:schemeClr>
                </a:solidFill>
                <a:latin typeface="Calibri" panose="020F0502020204030204" pitchFamily="34" charset="0"/>
              </a:rPr>
              <a:t>remove</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empty</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half</a:t>
            </a:r>
            <a:r>
              <a:rPr lang="it-IT" sz="2800" dirty="0">
                <a:solidFill>
                  <a:schemeClr val="tx1">
                    <a:lumMod val="85000"/>
                    <a:lumOff val="15000"/>
                  </a:schemeClr>
                </a:solidFill>
                <a:latin typeface="Calibri" panose="020F0502020204030204" pitchFamily="34" charset="0"/>
              </a:rPr>
              <a:t> of the valve. </a:t>
            </a:r>
            <a:r>
              <a:rPr lang="it-IT" sz="2800" dirty="0" err="1">
                <a:solidFill>
                  <a:schemeClr val="tx1">
                    <a:lumMod val="85000"/>
                    <a:lumOff val="15000"/>
                  </a:schemeClr>
                </a:solidFill>
                <a:latin typeface="Calibri" panose="020F0502020204030204" pitchFamily="34" charset="0"/>
              </a:rPr>
              <a:t>Keep</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liquid</a:t>
            </a:r>
            <a:r>
              <a:rPr lang="it-IT" sz="2800" dirty="0">
                <a:solidFill>
                  <a:schemeClr val="tx1">
                    <a:lumMod val="85000"/>
                    <a:lumOff val="15000"/>
                  </a:schemeClr>
                </a:solidFill>
                <a:latin typeface="Calibri" panose="020F0502020204030204" pitchFamily="34" charset="0"/>
              </a:rPr>
              <a:t> of the </a:t>
            </a:r>
            <a:r>
              <a:rPr lang="it-IT" sz="2800" dirty="0" err="1">
                <a:solidFill>
                  <a:schemeClr val="tx1">
                    <a:lumMod val="85000"/>
                    <a:lumOff val="15000"/>
                  </a:schemeClr>
                </a:solidFill>
                <a:latin typeface="Calibri" panose="020F0502020204030204" pitchFamily="34" charset="0"/>
              </a:rPr>
              <a:t>mussels</a:t>
            </a:r>
            <a:r>
              <a:rPr lang="it-IT" sz="2800" dirty="0">
                <a:solidFill>
                  <a:schemeClr val="tx1">
                    <a:lumMod val="85000"/>
                    <a:lumOff val="15000"/>
                  </a:schemeClr>
                </a:solidFill>
                <a:latin typeface="Calibri" panose="020F0502020204030204" pitchFamily="34" charset="0"/>
              </a:rPr>
              <a:t> and </a:t>
            </a:r>
            <a:r>
              <a:rPr lang="it-IT" sz="2800" dirty="0" err="1">
                <a:solidFill>
                  <a:schemeClr val="tx1">
                    <a:lumMod val="85000"/>
                    <a:lumOff val="15000"/>
                  </a:schemeClr>
                </a:solidFill>
                <a:latin typeface="Calibri" panose="020F0502020204030204" pitchFamily="34" charset="0"/>
              </a:rPr>
              <a:t>filter</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it</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Grease</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baking</a:t>
            </a:r>
            <a:r>
              <a:rPr lang="it-IT" sz="2800" dirty="0">
                <a:solidFill>
                  <a:schemeClr val="tx1">
                    <a:lumMod val="85000"/>
                    <a:lumOff val="15000"/>
                  </a:schemeClr>
                </a:solidFill>
                <a:latin typeface="Calibri" panose="020F0502020204030204" pitchFamily="34" charset="0"/>
              </a:rPr>
              <a:t> pan with olive </a:t>
            </a:r>
            <a:r>
              <a:rPr lang="it-IT" sz="2800" dirty="0" err="1">
                <a:solidFill>
                  <a:schemeClr val="tx1">
                    <a:lumMod val="85000"/>
                    <a:lumOff val="15000"/>
                  </a:schemeClr>
                </a:solidFill>
                <a:latin typeface="Calibri" panose="020F0502020204030204" pitchFamily="34" charset="0"/>
              </a:rPr>
              <a:t>oil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arrange</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mussels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forming</a:t>
            </a:r>
            <a:r>
              <a:rPr lang="it-IT" sz="2800" dirty="0">
                <a:solidFill>
                  <a:schemeClr val="tx1">
                    <a:lumMod val="85000"/>
                    <a:lumOff val="15000"/>
                  </a:schemeClr>
                </a:solidFill>
                <a:latin typeface="Calibri" panose="020F0502020204030204" pitchFamily="34" charset="0"/>
              </a:rPr>
              <a:t> an </a:t>
            </a:r>
            <a:r>
              <a:rPr lang="it-IT" sz="2800" dirty="0" err="1">
                <a:solidFill>
                  <a:schemeClr val="tx1">
                    <a:lumMod val="85000"/>
                    <a:lumOff val="15000"/>
                  </a:schemeClr>
                </a:solidFill>
                <a:latin typeface="Calibri" panose="020F0502020204030204" pitchFamily="34" charset="0"/>
              </a:rPr>
              <a:t>only</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layer</a:t>
            </a:r>
            <a:r>
              <a:rPr lang="it-IT" sz="2800" dirty="0">
                <a:solidFill>
                  <a:schemeClr val="tx1">
                    <a:lumMod val="85000"/>
                    <a:lumOff val="15000"/>
                  </a:schemeClr>
                </a:solidFill>
                <a:latin typeface="Calibri" panose="020F0502020204030204" pitchFamily="34" charset="0"/>
              </a:rPr>
              <a:t> and top with a </a:t>
            </a:r>
            <a:r>
              <a:rPr lang="it-IT" sz="2800" dirty="0" err="1">
                <a:solidFill>
                  <a:schemeClr val="tx1">
                    <a:lumMod val="85000"/>
                    <a:lumOff val="15000"/>
                  </a:schemeClr>
                </a:solidFill>
                <a:latin typeface="Calibri" panose="020F0502020204030204" pitchFamily="34" charset="0"/>
              </a:rPr>
              <a:t>little</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oil</a:t>
            </a:r>
            <a:r>
              <a:rPr lang="it-IT" sz="2800" dirty="0">
                <a:solidFill>
                  <a:schemeClr val="tx1">
                    <a:lumMod val="85000"/>
                    <a:lumOff val="15000"/>
                  </a:schemeClr>
                </a:solidFill>
                <a:latin typeface="Calibri" panose="020F0502020204030204" pitchFamily="34" charset="0"/>
              </a:rPr>
              <a:t>. Mix the </a:t>
            </a:r>
            <a:r>
              <a:rPr lang="it-IT" sz="2800" dirty="0" err="1">
                <a:solidFill>
                  <a:schemeClr val="tx1">
                    <a:lumMod val="85000"/>
                    <a:lumOff val="15000"/>
                  </a:schemeClr>
                </a:solidFill>
                <a:latin typeface="Calibri" panose="020F0502020204030204" pitchFamily="34" charset="0"/>
              </a:rPr>
              <a:t>eggs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breadcrumbs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grated</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parmesan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chopped</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parsley</a:t>
            </a:r>
            <a:r>
              <a:rPr lang="it-IT" sz="2800" dirty="0">
                <a:solidFill>
                  <a:schemeClr val="tx1">
                    <a:lumMod val="85000"/>
                    <a:lumOff val="15000"/>
                  </a:schemeClr>
                </a:solidFill>
                <a:latin typeface="Calibri" panose="020F0502020204030204" pitchFamily="34" charset="0"/>
              </a:rPr>
              <a:t> , a </a:t>
            </a:r>
            <a:r>
              <a:rPr lang="it-IT" sz="2800" dirty="0" err="1">
                <a:solidFill>
                  <a:schemeClr val="tx1">
                    <a:lumMod val="85000"/>
                    <a:lumOff val="15000"/>
                  </a:schemeClr>
                </a:solidFill>
                <a:latin typeface="Calibri" panose="020F0502020204030204" pitchFamily="34" charset="0"/>
              </a:rPr>
              <a:t>pinch</a:t>
            </a:r>
            <a:r>
              <a:rPr lang="it-IT" sz="2800" dirty="0">
                <a:solidFill>
                  <a:schemeClr val="tx1">
                    <a:lumMod val="85000"/>
                    <a:lumOff val="15000"/>
                  </a:schemeClr>
                </a:solidFill>
                <a:latin typeface="Calibri" panose="020F0502020204030204" pitchFamily="34" charset="0"/>
              </a:rPr>
              <a:t> of </a:t>
            </a:r>
            <a:r>
              <a:rPr lang="it-IT" sz="2800" dirty="0" err="1">
                <a:solidFill>
                  <a:schemeClr val="tx1">
                    <a:lumMod val="85000"/>
                    <a:lumOff val="15000"/>
                  </a:schemeClr>
                </a:solidFill>
                <a:latin typeface="Calibri" panose="020F0502020204030204" pitchFamily="34" charset="0"/>
              </a:rPr>
              <a:t>salt</a:t>
            </a:r>
            <a:r>
              <a:rPr lang="it-IT" sz="2800" dirty="0">
                <a:solidFill>
                  <a:schemeClr val="tx1">
                    <a:lumMod val="85000"/>
                    <a:lumOff val="15000"/>
                  </a:schemeClr>
                </a:solidFill>
                <a:latin typeface="Calibri" panose="020F0502020204030204" pitchFamily="34" charset="0"/>
              </a:rPr>
              <a:t> and a </a:t>
            </a:r>
            <a:r>
              <a:rPr lang="it-IT" sz="2800" dirty="0" err="1">
                <a:solidFill>
                  <a:schemeClr val="tx1">
                    <a:lumMod val="85000"/>
                    <a:lumOff val="15000"/>
                  </a:schemeClr>
                </a:solidFill>
                <a:latin typeface="Calibri" panose="020F0502020204030204" pitchFamily="34" charset="0"/>
              </a:rPr>
              <a:t>little</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pepper</a:t>
            </a:r>
            <a:r>
              <a:rPr lang="it-IT" sz="2800" dirty="0">
                <a:solidFill>
                  <a:schemeClr val="tx1">
                    <a:lumMod val="85000"/>
                    <a:lumOff val="15000"/>
                  </a:schemeClr>
                </a:solidFill>
                <a:latin typeface="Calibri" panose="020F0502020204030204" pitchFamily="34" charset="0"/>
              </a:rPr>
              <a:t> in a </a:t>
            </a:r>
            <a:r>
              <a:rPr lang="it-IT" sz="2800" dirty="0" err="1">
                <a:solidFill>
                  <a:schemeClr val="tx1">
                    <a:lumMod val="85000"/>
                    <a:lumOff val="15000"/>
                  </a:schemeClr>
                </a:solidFill>
                <a:latin typeface="Calibri" panose="020F0502020204030204" pitchFamily="34" charset="0"/>
              </a:rPr>
              <a:t>bowl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Fill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each</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mussel</a:t>
            </a:r>
            <a:r>
              <a:rPr lang="it-IT" sz="2800" dirty="0">
                <a:solidFill>
                  <a:schemeClr val="tx1">
                    <a:lumMod val="85000"/>
                    <a:lumOff val="15000"/>
                  </a:schemeClr>
                </a:solidFill>
                <a:latin typeface="Calibri" panose="020F0502020204030204" pitchFamily="34" charset="0"/>
              </a:rPr>
              <a:t> with the </a:t>
            </a:r>
            <a:r>
              <a:rPr lang="it-IT" sz="2800" dirty="0" err="1">
                <a:solidFill>
                  <a:schemeClr val="tx1">
                    <a:lumMod val="85000"/>
                    <a:lumOff val="15000"/>
                  </a:schemeClr>
                </a:solidFill>
                <a:latin typeface="Calibri" panose="020F0502020204030204" pitchFamily="34" charset="0"/>
              </a:rPr>
              <a:t>mixture</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add</a:t>
            </a:r>
            <a:r>
              <a:rPr lang="it-IT" sz="2800" dirty="0">
                <a:solidFill>
                  <a:schemeClr val="tx1">
                    <a:lumMod val="85000"/>
                    <a:lumOff val="15000"/>
                  </a:schemeClr>
                </a:solidFill>
                <a:latin typeface="Calibri" panose="020F0502020204030204" pitchFamily="34" charset="0"/>
              </a:rPr>
              <a:t> some </a:t>
            </a:r>
            <a:r>
              <a:rPr lang="it-IT" sz="2800" dirty="0" err="1">
                <a:solidFill>
                  <a:schemeClr val="tx1">
                    <a:lumMod val="85000"/>
                    <a:lumOff val="15000"/>
                  </a:schemeClr>
                </a:solidFill>
                <a:latin typeface="Calibri" panose="020F0502020204030204" pitchFamily="34" charset="0"/>
              </a:rPr>
              <a:t>filtered</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liquid</a:t>
            </a:r>
            <a:r>
              <a:rPr lang="it-IT" sz="2800" dirty="0">
                <a:solidFill>
                  <a:schemeClr val="tx1">
                    <a:lumMod val="85000"/>
                    <a:lumOff val="15000"/>
                  </a:schemeClr>
                </a:solidFill>
                <a:latin typeface="Calibri" panose="020F0502020204030204" pitchFamily="34" charset="0"/>
              </a:rPr>
              <a:t> and </a:t>
            </a:r>
            <a:r>
              <a:rPr lang="it-IT" sz="2800" dirty="0" err="1">
                <a:solidFill>
                  <a:schemeClr val="tx1">
                    <a:lumMod val="85000"/>
                    <a:lumOff val="15000"/>
                  </a:schemeClr>
                </a:solidFill>
                <a:latin typeface="Calibri" panose="020F0502020204030204" pitchFamily="34" charset="0"/>
              </a:rPr>
              <a:t>oil</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Preheat</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oven</a:t>
            </a:r>
            <a:r>
              <a:rPr lang="it-IT" sz="2800" dirty="0">
                <a:solidFill>
                  <a:schemeClr val="tx1">
                    <a:lumMod val="85000"/>
                    <a:lumOff val="15000"/>
                  </a:schemeClr>
                </a:solidFill>
                <a:latin typeface="Calibri" panose="020F0502020204030204" pitchFamily="34" charset="0"/>
              </a:rPr>
              <a:t> to 180°, turn </a:t>
            </a:r>
            <a:r>
              <a:rPr lang="it-IT" sz="2800" dirty="0" err="1">
                <a:solidFill>
                  <a:schemeClr val="tx1">
                    <a:lumMod val="85000"/>
                    <a:lumOff val="15000"/>
                  </a:schemeClr>
                </a:solidFill>
                <a:latin typeface="Calibri" panose="020F0502020204030204" pitchFamily="34" charset="0"/>
              </a:rPr>
              <a:t>it</a:t>
            </a:r>
            <a:r>
              <a:rPr lang="it-IT" sz="2800" dirty="0">
                <a:solidFill>
                  <a:schemeClr val="tx1">
                    <a:lumMod val="85000"/>
                    <a:lumOff val="15000"/>
                  </a:schemeClr>
                </a:solidFill>
                <a:latin typeface="Calibri" panose="020F0502020204030204" pitchFamily="34" charset="0"/>
              </a:rPr>
              <a:t> to grill </a:t>
            </a:r>
            <a:r>
              <a:rPr lang="it-IT" sz="2800" dirty="0" err="1">
                <a:solidFill>
                  <a:schemeClr val="tx1">
                    <a:lumMod val="85000"/>
                    <a:lumOff val="15000"/>
                  </a:schemeClr>
                </a:solidFill>
                <a:latin typeface="Calibri" panose="020F0502020204030204" pitchFamily="34" charset="0"/>
              </a:rPr>
              <a:t>function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place</a:t>
            </a:r>
            <a:r>
              <a:rPr lang="it-IT" sz="2800" dirty="0">
                <a:solidFill>
                  <a:schemeClr val="tx1">
                    <a:lumMod val="85000"/>
                    <a:lumOff val="15000"/>
                  </a:schemeClr>
                </a:solidFill>
                <a:latin typeface="Calibri" panose="020F0502020204030204" pitchFamily="34" charset="0"/>
              </a:rPr>
              <a:t> the </a:t>
            </a:r>
            <a:r>
              <a:rPr lang="it-IT" sz="2800" dirty="0" err="1">
                <a:solidFill>
                  <a:schemeClr val="tx1">
                    <a:lumMod val="85000"/>
                    <a:lumOff val="15000"/>
                  </a:schemeClr>
                </a:solidFill>
                <a:latin typeface="Calibri" panose="020F0502020204030204" pitchFamily="34" charset="0"/>
              </a:rPr>
              <a:t>baking</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tray</a:t>
            </a:r>
            <a:r>
              <a:rPr lang="it-IT" sz="2800" dirty="0">
                <a:solidFill>
                  <a:schemeClr val="tx1">
                    <a:lumMod val="85000"/>
                    <a:lumOff val="15000"/>
                  </a:schemeClr>
                </a:solidFill>
                <a:latin typeface="Calibri" panose="020F0502020204030204" pitchFamily="34" charset="0"/>
              </a:rPr>
              <a:t> in the </a:t>
            </a:r>
            <a:r>
              <a:rPr lang="it-IT" sz="2800" dirty="0" err="1">
                <a:solidFill>
                  <a:schemeClr val="tx1">
                    <a:lumMod val="85000"/>
                    <a:lumOff val="15000"/>
                  </a:schemeClr>
                </a:solidFill>
                <a:latin typeface="Calibri" panose="020F0502020204030204" pitchFamily="34" charset="0"/>
              </a:rPr>
              <a:t>oven</a:t>
            </a:r>
            <a:r>
              <a:rPr lang="it-IT" sz="2800" dirty="0">
                <a:solidFill>
                  <a:schemeClr val="tx1">
                    <a:lumMod val="85000"/>
                    <a:lumOff val="15000"/>
                  </a:schemeClr>
                </a:solidFill>
                <a:latin typeface="Calibri" panose="020F0502020204030204" pitchFamily="34" charset="0"/>
              </a:rPr>
              <a:t> and </a:t>
            </a:r>
            <a:r>
              <a:rPr lang="it-IT" sz="2800" dirty="0" err="1">
                <a:solidFill>
                  <a:schemeClr val="tx1">
                    <a:lumMod val="85000"/>
                    <a:lumOff val="15000"/>
                  </a:schemeClr>
                </a:solidFill>
                <a:latin typeface="Calibri" panose="020F0502020204030204" pitchFamily="34" charset="0"/>
              </a:rPr>
              <a:t>cook</a:t>
            </a:r>
            <a:r>
              <a:rPr lang="it-IT" sz="2800" dirty="0">
                <a:solidFill>
                  <a:schemeClr val="tx1">
                    <a:lumMod val="85000"/>
                    <a:lumOff val="15000"/>
                  </a:schemeClr>
                </a:solidFill>
                <a:latin typeface="Calibri" panose="020F0502020204030204" pitchFamily="34" charset="0"/>
              </a:rPr>
              <a:t> for </a:t>
            </a:r>
            <a:r>
              <a:rPr lang="it-IT" sz="2800" dirty="0" err="1">
                <a:solidFill>
                  <a:schemeClr val="tx1">
                    <a:lumMod val="85000"/>
                    <a:lumOff val="15000"/>
                  </a:schemeClr>
                </a:solidFill>
                <a:latin typeface="Calibri" panose="020F0502020204030204" pitchFamily="34" charset="0"/>
              </a:rPr>
              <a:t>about</a:t>
            </a:r>
            <a:r>
              <a:rPr lang="it-IT" sz="2800" dirty="0">
                <a:solidFill>
                  <a:schemeClr val="tx1">
                    <a:lumMod val="85000"/>
                    <a:lumOff val="15000"/>
                  </a:schemeClr>
                </a:solidFill>
                <a:latin typeface="Calibri" panose="020F0502020204030204" pitchFamily="34" charset="0"/>
              </a:rPr>
              <a:t> 10/15 </a:t>
            </a:r>
            <a:r>
              <a:rPr lang="it-IT" sz="2800" dirty="0" err="1">
                <a:solidFill>
                  <a:schemeClr val="tx1">
                    <a:lumMod val="85000"/>
                    <a:lumOff val="15000"/>
                  </a:schemeClr>
                </a:solidFill>
                <a:latin typeface="Calibri" panose="020F0502020204030204" pitchFamily="34" charset="0"/>
              </a:rPr>
              <a:t>mins</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until</a:t>
            </a:r>
            <a:r>
              <a:rPr lang="it-IT" sz="2800" dirty="0">
                <a:solidFill>
                  <a:schemeClr val="tx1">
                    <a:lumMod val="85000"/>
                    <a:lumOff val="15000"/>
                  </a:schemeClr>
                </a:solidFill>
                <a:latin typeface="Calibri" panose="020F0502020204030204" pitchFamily="34" charset="0"/>
              </a:rPr>
              <a:t>  the top is </a:t>
            </a:r>
            <a:r>
              <a:rPr lang="it-IT" sz="2800" dirty="0" err="1">
                <a:solidFill>
                  <a:schemeClr val="tx1">
                    <a:lumMod val="85000"/>
                    <a:lumOff val="15000"/>
                  </a:schemeClr>
                </a:solidFill>
                <a:latin typeface="Calibri" panose="020F0502020204030204" pitchFamily="34" charset="0"/>
              </a:rPr>
              <a:t>golden</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brown</a:t>
            </a:r>
            <a:r>
              <a:rPr lang="it-IT" sz="2800" dirty="0">
                <a:solidFill>
                  <a:schemeClr val="tx1">
                    <a:lumMod val="85000"/>
                    <a:lumOff val="15000"/>
                  </a:schemeClr>
                </a:solidFill>
                <a:latin typeface="Calibri" panose="020F0502020204030204" pitchFamily="34" charset="0"/>
              </a:rPr>
              <a:t>. Serve </a:t>
            </a:r>
            <a:r>
              <a:rPr lang="it-IT" sz="2800" dirty="0" err="1">
                <a:solidFill>
                  <a:schemeClr val="tx1">
                    <a:lumMod val="85000"/>
                    <a:lumOff val="15000"/>
                  </a:schemeClr>
                </a:solidFill>
                <a:latin typeface="Calibri" panose="020F0502020204030204" pitchFamily="34" charset="0"/>
              </a:rPr>
              <a:t>them</a:t>
            </a:r>
            <a:r>
              <a:rPr lang="it-IT" sz="2800" dirty="0">
                <a:solidFill>
                  <a:schemeClr val="tx1">
                    <a:lumMod val="85000"/>
                    <a:lumOff val="15000"/>
                  </a:schemeClr>
                </a:solidFill>
                <a:latin typeface="Calibri" panose="020F0502020204030204" pitchFamily="34" charset="0"/>
              </a:rPr>
              <a:t> </a:t>
            </a:r>
            <a:r>
              <a:rPr lang="it-IT" sz="2800" dirty="0" err="1">
                <a:solidFill>
                  <a:schemeClr val="tx1">
                    <a:lumMod val="85000"/>
                    <a:lumOff val="15000"/>
                  </a:schemeClr>
                </a:solidFill>
                <a:latin typeface="Calibri" panose="020F0502020204030204" pitchFamily="34" charset="0"/>
              </a:rPr>
              <a:t>warm</a:t>
            </a:r>
            <a:r>
              <a:rPr lang="it-IT" sz="2800" dirty="0">
                <a:solidFill>
                  <a:schemeClr val="tx1">
                    <a:lumMod val="85000"/>
                    <a:lumOff val="15000"/>
                  </a:schemeClr>
                </a:solidFill>
                <a:latin typeface="Calibri" panose="020F0502020204030204" pitchFamily="34" charset="0"/>
              </a:rPr>
              <a:t>.</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38916" name="Segnaposto testo 3"/>
          <p:cNvSpPr>
            <a:spLocks noGrp="1"/>
          </p:cNvSpPr>
          <p:nvPr>
            <p:ph type="body" sz="half" idx="2"/>
          </p:nvPr>
        </p:nvSpPr>
        <p:spPr>
          <a:xfrm>
            <a:off x="8212138" y="3878263"/>
            <a:ext cx="3397250" cy="2187575"/>
          </a:xfrm>
        </p:spPr>
        <p:txBody>
          <a:bodyPr/>
          <a:lstStyle/>
          <a:p>
            <a:pPr algn="ctr" fontAlgn="base">
              <a:spcAft>
                <a:spcPct val="0"/>
              </a:spcAft>
            </a:pPr>
            <a:r>
              <a:rPr lang="it-IT" altLang="hu-HU" sz="3600" b="1" smtClean="0"/>
              <a:t>STUFFED MUSSELS </a:t>
            </a:r>
          </a:p>
          <a:p>
            <a:pPr algn="ctr" fontAlgn="base">
              <a:spcAft>
                <a:spcPct val="0"/>
              </a:spcAft>
            </a:pPr>
            <a:r>
              <a:rPr lang="it-IT" altLang="hu-HU" sz="3600" b="1" smtClean="0"/>
              <a:t>AU GRATIN</a:t>
            </a:r>
          </a:p>
          <a:p>
            <a:pPr fontAlgn="base">
              <a:spcAft>
                <a:spcPct val="0"/>
              </a:spcAft>
            </a:pPr>
            <a:endParaRPr lang="it-IT" altLang="hu-HU" smtClean="0"/>
          </a:p>
        </p:txBody>
      </p:sp>
      <p:pic>
        <p:nvPicPr>
          <p:cNvPr id="38917" name="Picture 6" descr="http://www.lericettedinettuno.it/wp-content/uploads/2012/12/cozze-for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528638"/>
            <a:ext cx="4257675"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CEAAkGBxQTEhUUExQWFhUXGBoYGBcXGBwfGxsaHBwcGBoXGxgYHyggGhwlHRgUIjEhJSkrLi4uGB8zODQsNygtLisBCgoKDg0OGxAQGywmICYsLCw0LCwsLCwsLCwsLCwsLCwsLCwsLCwsLCwsLCwsLCwsLCwsLCwsLCwsLCwsLCwsLP/AABEIAMIBAwMBIgACEQEDEQH/xAAcAAACAwEBAQEAAAAAAAAAAAAFBgMEBwACAQj/xABAEAABAgQEAwYDBwMDAwUBAAABAhEAAwQhBRIxQQZRYRMicYGRsTKhwQcjQlLR4fAUcvFTYrIVgpI0Y8LS4jP/xAAZAQADAQEBAAAAAAAAAAAAAAACAwQBAAX/xAAoEQACAgICAQQCAgMBAAAAAAAAAQIRAyESMUEEEyJRMmFCgTNScSP/2gAMAwEAAhEDEQA/APKBEyBHhAiVMECe0iJEiPKYkTHHHtIj7PmiWgrVoNOp2EepSX6DcxWo5QrKgJykyUeQJ6+PsOsOxQT+UukLnJrS7Z54ewddQvt5hZL93nbcPoB+vjGhUlO4tpFeXRFEoiUgWFgBb0gjg4PZ95LHezOOcDlnLI78LwbCKjoHVtKjKt2S4YnoLi/SKqlBmBdg0WsakdqlSAw0fM4DO+1/SFypJppYQFGZMUWSDz98o6xOo8noa643ZVxWew7GU2c3J/KD+I8z0gBiOFgBEsbqLnmWd33hgkUeQEqutV1Hmf0gRjblLgsoFweRhkkkuKOxupJsXcUo+zU1sqbk9Il4UxKUhKjocy1ADmAG8bZoDVkyfPmZFKdjoAw8TFHEKObTKCwxFj3VAt4+0ISdHo5GmtdGi4VjJUkKNnu3TbzaG3A8RzqYnaMiwzHpZSASBs3LpDvwrXBU0EF7fKE8mmI9pNDNjaFkEpUw33MImPtrfzh4xipGXLe+/wC8IPEFSCW3P8eMyJBYrF0TdTF7BeIZiHyqIGhY38RygNjS8iLbxTwXDJ1QsS6dClr/ANu3VSjZI1uYxYVJDpZadM/Q3DvF8ioQEqWAtmIUwJ+hgXjnDciYe0lg9qST3BZTj8SXbUDvawH4W4RkUjLrZ8tU3aXmGRPkbrPjbpvGl08lIAKWbZtIdjb/ABbTJJuCfwMVxRRpyoTEKQQHUCk6cxzHWPWC4fJqlushks5ZyQXsNtvnDd9o1RTzkdnleYiwmJFk5rKlkg6KDunmIzLh3tJE1YY5cpyvYkhiA/rCMnFbgwI5eUuLNSn4RTSZQUjMrTVTAA9EtGf41WEzFBAZINhcgc9XtBiTiyly7hn2PLY+kARVd/Kvb8osd78zeMhPn3otwKpfZawricIbV9CBzdoYMH47UmatE5LDVNtNh1UCWuIXF0aEk9krLmuSB5N4RdVKTNnJljK+ROVTN3hZXqwt0jpcY9MV6lSb1o1PC8Q/qEImIPdUNOXTyLx2K0PaIVLVqpJ/R4jwWUmUgBCSLeXjHIqyuZNGU9zKH5uHh0XS+XZN32KdRRql5AuYVGWGAI20/SAgrgoqC9Yb8bWAg50uwJd2Nr6xjGL8RKUolKQkDQ7mMUa/EakuOx3SZY/Ck9Wj7GbjiubuA8dHcJmXE09MSpiNMSpiwmPaYlSIjTEhmBCSs6J+Z2HtBRi5OkZJpKyri9QQBJQe+tgegNgPX+Xh24awcSZaUC5cknmTv/OUJnCNMqbUdqpJUx1awJ38h7iNVw6Uwf0h/qfgljX9isPyubLEuWwYecRzDHsi7xXqJWY30iRjwfiakoBWrYXVCxTUxUpU+YGJHcH5U7DxO8HMSWFEoN0S+8rqdQOrRRk03bzVd4iUwCQ7OdyfMn0gr4LXbMiuT/QFxhigsvKdi/8AAeV4XZFQqaCCllAswu+4Ig7xJgq5H4iZZUAAdXNh43jzhdHKkErDqKkpCidmLlon5S7Zd7cZRqILoOFVHMoqCCtn3PWzsNoJq4Dp5jZlKU22ZvUhifWPuM4mAkGWbHXoYq4BjxVMZR16wLy0+hyjLjRTxX7K5bEy3HIA/OFqkparDp8teVZSFAHkobgHUW30jdqZDp1c7gQocYISUvdFlDkQ4/msE3fYEEpOkLkidPqStMuyCTkJ+IJcsks4cDeA2LcLVEp1IU6iL5r353hv4XqFmnSoJQFuR0UnZTDRxeLnEuMJlSrpKpirIHM7v/tAf5QFRS2JlKUW0ZZw5wfU1s8icpSZafiUb7/Ckc2e+gjbcAwGnopZEsFKTrcl+rDU9dYUeHsWUiWcyQFKJJ+giLG+JJglshQcHQn9x0gX6hJdAKDlsYKjhGhqJhVKm5VG5CTv4KHhDRT0S00/Y9ocwTkCyA+jAkRlmE48CvPMy5gpPwG9iCQo+O0aZhWNomh0ka39NIDHlg5dUwZYkujIeIZE6mWqWt0vqdlgF39YEY3OmzES50u7ABQ6ixPyjW+NqZE6SoTAGZ0ncHf6RmClIFGnK7AnzcnYRntKErXkHHDi2U6TF8yL2UNQYrz6hMwgA3J2MeMKky1zyJoLAPrqS7P6Q78MUVPMUQUIHK3rGKKXmi2Kko80DcJw1agSbAD+CGCmolSlpOXM1wRF3F1SZRQgFKXWGazsDc9Nb82i7TIyVAnKLpCAgDbck8jt6x3tx68iHllLskosXWqxBBZ2EEKSuY6Eb8ngfPxKUVrKQBlBCj4jSIUYlLqHlpOYBlAjyt84J0v5edGzSSWij9oZ7anVLlkBSwQL8iCR5s3nGC1MlaSUqdwWIO0bdWcOTlzgVTkplp0RcqAsTewDxNN4TpFrzTE9odgTYbsw184phPVSFuP0YJljo/Q6MGo0hhIlsP8AaI+wXJA8GB0xIIiTEqYaKJZYeK2IS1T5qaeVfLc8n5nwHvFxM0S0KmH8IsOZ/hHrFrgKgzZp6iSSSkeFiT1c+0V4v/ODyP8Ar/ojJ85KA04NRCVKQi1kgW3O58y5hjTK7ovaF+sw9UxSGVlSkuRz5D6v0g3JWoMnUAaxHbbtlNJJFPGJc0gdkptXD38Rzj7UzyiWLd5gAOrRbnzGZxbnygVMmFc5/wACAw/u3PsIODvX0A9AbH5ZRJISXVv1O8CP+uCSQlRbQO/lBbH1khhcnQCFXEcFXLl9uvvKCk/dgA2JY3NiQCTE+Xk5aK/TcV+QWlBdTNVMzODlCQdgA2+jl/WIcSoZssFIun2eCHDKxkzKZPR9POAn2pYx2Iky0KIUrMrN0Sw9zCpUURfF6EzHq9SDkD8/8xS4TxQ/1Ie5S5I2Yc4Hzpme5Lnm8T4HRmVmrFAESlJYfmVmBbwZvWBUUZkySTNl4D4i/qO1QVB0qts46DpE3FdCFoOZglrKuwOgFupEJNBxAK6slLSgyikOSlI7xGjlnZswfd+kNnHFTPnUqpcmStRX3TlBLJ3It5QWP/VboVibXkUcNxTs19kEmzBJBBBBsE8z+kFOI0gTkyikqXLR94vYKV3gkcu63oIWsHXMl1kjtUnMHdKgxZIcPytDNjqyZypguJjK9BlI+UdPyg8qboFzxlACbEtCTjtSt1IIUkPuXcbXh7mz057HbeKeI0cuaBmSDCFV2wGpVSErAKgpmsdFWL8zpD5hk9UtQKVEDk/89IXlcPgLBSpgNt/GCaajKwLGAzQUnaCxY7VSGbinFyKNUwMVJAsQ4YqANvAxm6cdUwHdbZISAB0ADARPxXMqZygmSmYZQDKYd0qFzpq1vPwgGcGnCWVq7nRQIP7RUsb4qzG0m0kFp40NgrRktro0OnD+BzEgKUpObcA6D+7m0IXDSVFeZV2NnLuo6nyEaVhsxSgGLbNCpJXTQ3HKXGi7XYbKn5cwNhZzfzaJ5kspRlBJ2EX0SglL/if5dIp1lTLUllWH5uRg3FdiHKnoXRJV30uxVrFjh+jUlS1JBUdAQPX5xJKou1JyKYOxUQdOghowGmTIDBRU+pO58NoVDCtX4Dkvcpi9WzZiHzBQ8QYpyMV+8SlVgd+vKNCraZE+WUK0PL3jOsZwKZTqv3kbKH16xQ4UriFFXpl9VXeOgKJh6x0L9xne2W0xKgREmLuHp72Y6JD/AKfP2j0Iq3R57dFDiOa2SSnxPjoPnmPpGgYKEJkoylOUAB0kZbWLHxeMvFIurnFQJCcz25D4Q/p6Q5UU1EmWgzLErGYM7v08A8O9XPiljXg702Fzi8n2O0hW4j5V4iiWpKVam+3Njv1hcwzimS+VDlF+9v1GU7DR32MGkTZNQR+JjY6X1b5aRGn9jVBrclos4mtPZKJuG/x82itTSsksDU6v8zHYhOClIRqkHMo7d3QevtEWKYmhCddLDW8N5RjEVxbloD10/IvMQ7fLrCtxdicxUtigsCCxBAN738HgjjOIJnJJ7pZtebhmHqfKPNNXLYAqJYNeJJzt2i7Fgb7K3DS+1yOUlJDtsfI6iKv2sYUZiZa0BzLfUXWlWWwI3BGh5iD8mSg/CBLVzSAByuBrpEtWkTEGVNu4Z9vENGckUyxsx6i4TqVd7LlA+JyHH/aLv0LRqWBf0RkpkKAygXCt9yonQk6+cCOIpdWg9xlIP4ksAP7gTaAYrEyU95VwoZjzIuwa7R0ZNsR7La2PuHTqJCiKUAp0KmtYuyH2uTbnDGivCgG0jFsFxfNOmJSAlL5so/3AX9/WG+jxQpDPG80nQhw+hkxZCJlykKI0LX697UQEnUsyZbIw0F7ezxLS4oGvzghSYkloK0+2ZbQtp4fqCSAgeLxak8IVCmcoT5k/SGakxVOkSnGA5uAOZ/nhGKEAlOT0kK44QTLW86cV2+ABh6u8V62lp05hJlCZNFiVAlKW/MenSJOKMUPeWhRJFnyqAzDUAkXhc4VeehaDMCTmJUb8ySfWBenVFuHHa2z1Pqh2oTKmd2xUnRjuRZxvYxfkV0hRCZpzJLpdm1u+p5G7wsmehEwzgQoJKkLS9zs4OnlAriXFUrA7FKpaRzPeUb+kH8rMk4KLDIqZKZwEsJS7tYd4Atpz6w3YbNS6TuToPcxiqVrUpKn+Eg38XjWaROSXLVnuxJDav15fzeFzTsTz5bRDW4tVLmrSCEIQs5bWOrNubGCdLiJKQlTPuQGipVp3bWKDlJhStOxccf2MtHPA3gtIn8jCZJqjBWhnmxNhBLsrUlQ3yakiLfaBYYsQdjACnqAd4uS50NToB0yU4CjawjomTVGOgvcB4sRkxNiE/s6ZR3XbyNvbNEKIr8bIWkS0t3W12dmbx1PnHoenVzPJzP4lzhuXllJmdplcks3Vrl7QzJmonIYBJBtYgv8AOEKtkTFJRLQlnAAD6Wu+3N4YcErpcieinTdpYCrWCgA58bmIvUZLm39sqwS4RSC9FRIXMmJ7NICLPlBuNn9IqDg8Zs6FrTyys/PfaDsiqSlVgGJctz5kRDjdOqe3ZTDKUxB/KXbVr+kBButlabBVBia6UlE9YWNUEfE24UB5Xi+riSWwKhZWjjb+GFfGMKq5QDoRUgOX32uLOf3gDUTpxBVOk9m7MSCR0AH4bNbpGt2tA8IuWxnx7EaZSO6MigXCkge28CqCuL97k7wq9qpU1EsEKK/hAIILXa+htpDBPkTEgZwArdtInk2uxkZKEuKGeiqHg3TjtAEHX8OxHMu3vGZS8RXKU725Q6YBjKVMXZxfqOkBGVsq5cl+xd4wrp8iZ2KhY6LBDKFxbkdHG3pCtSUK1nOp76enSNk4hopNTJ7NYSCAFS1puxDi/wDLh4R8NlGWSiZYoLdLbw2TSEtugLMw5aWULHp/LxNLrVpstJ8R7w209KFFzcRUx4hmAA8oziqtEzlugbIq07GLkurSnVTRTwzA6WYkLmzJjl3QghPOxLE+2kPXD/DFEuUCJKVAFnmErL+KyY2Ct1YE3WxXNakB8w9YEYxOMxNiSCRoeShf5P5Rq87AJWVky0JH+1IHsIUcW4UmEnILR04SQWHJFPYt4hMmEKK1fd5dCbM38v0hMRh5USVqbNoG26tGoJ4AqJiCFzAzWCn8gW1DwucX0X9DklTEBU1SHSofCwLXe79IOMZJWUvLDI6voWKOVJyrRMdOgSoGz723Zh6xVnqCiUIBX+EgbjqTpdo8UmZa8pI/h/npD5h+FyJUsZU3YAndRGpJjuXgCUlx0K6+HwiWbd5rco98PVi8vZL1SzPyew6wXxGsIGVrQs4llbMD/mAlsXyD/EmNKM2WlBbKG1sTqot/4iJZNTmsqyoSVYk5S5cp9W5EwcRNzpCkn/IjJp9hJqWkMKTluNY8f1RgTT4iRZd+sEQoKDiATs2qDNBXwwUlYDqYSqcF7QTTNIEMiwJSGVWIJj7CsZ/WOjeZ1l7DUZpiR1f0vBCXVImpKJwCkkkA/wCNwT5aRDgEp1K6JPziaimypE1Epu1mqIBysyNN92Z+nSPVxRtHl5HTB+OThKmIVogAnMeekLddjyULVNSe8oNmyKN9jtaNRxjAhPSB1eM84moZf9R/TEBITldfVQF2/LcdYkeGWSbpD45IquRTwvjP/UUX/tYfWGbCOKBM5hucK2N8GpkyCoqsSxVdr7DeE40q5BdCjlO4/aE8GlY1ZadI/QNHiIIvccvrA/HZCVSz3XB0J0Z3Ib03tCRw1xD3RmPQufeHYVgmSspIA1dnIt7aR2yhNPZmmLUIpZiJ5YrSoLyDXI3xOLOQTYsbA7w+qmSqiSFJa7W3v8oVuLqEBSwBZ7O/trC/g+OqQyN06DTMOnXpvC27R04rsbK3A3D2MD6POhRy6C7R0jiMLcBbK5GxEQSay5u5bX+eUJcVYcZM0bhZQnpzEi3xDSKvFeDFMxU6X8B+IHmLEpL6M1oUuFsYVLWSQNfhdwRD7WcQJMsZEhlWZtQddNtYZGnGmG+UnaBWGLeXbrATiBZSCWsAYhkYwmROXJUcqX7pVpcPr8or43iEuYkjMkpI5iCW40TTTUmLuGYsrM6NNSD4RpPA2OHOEWKFPvvYi3/lGZYdWSjMKBct3W0tc/IQb4brck5IBvmCv1PpAU4tMNfKNG8CoDRKicGhVl4j3QXiaXiFtYp5kvAY0VUZn9tbEUy2vmWl+hDt8gfKGlOIdYTPtjnpNLIJJtNt5oVGc7tBRXGSM74dlZp21yLnpGg1EjKmM/wegmzGCU66f42EaAjD1IklKp5WWscosOT6mEx/Jj8rVKhSxacLjSFqtV3SPzbddoKTadc3MZYcBTO7OfOIk4IsfEtLchf52jovyA9rQtIQpPeA0g3hlSZbA3SrXoecSLwhA1UT8hFWnZ1JPO0G5KSBgmnoYkZFDXziaVLKbg+ULaZJB7iyIs9ouzvCnFFKtjZh8wF+cXmhNp5t3SSDF8V0w6q9I1aAlid6Diyl4+wHCusdG2jfaf2POCKyomKHQQK4LlZqp3+FJV4v3fq8EaD/ANNMPX2EVOAQO3Va+Sx5d4e8e3j1hk/0ePPeSKNMRpFKfgspeUqShSgp8ykgk7HUcmi05a2sRS6x8wUMpTqHf5x5/uJD3FMo4thElcgyZygErIDuBfZid7QiVGE06ZZRIkTFd5XemECz/huX3Z22g+tRn1C1LVnQhTSg1kgAAs2pJzX1gLxxjfYSWBykkAEAai7Hp+8Y8j48V0Vx9NFLkxOqeFVqLg5Hdkk31s7eUGeHp6pf3MwkkWc7jY32gdhddMmr7aYomWgOAxdt7HYO79Y+VmIJ7XMgv3gN31sQ/wCYbHnAPsdGEa5IcsZogqUFDW49mjLcfpiku2l7bfpGz01DMVKJKCCUhnSf4ISpvB8+fNeaoiUFjMwOZQ1bKLpuSHMA1Tsx9GcJnlTKIuPxDWCmGTZkycAAWY5ieX+WjT6vhaVLQAlIAGgA25R7puEJSQlSlnOsfCkBgOqi7n0jnT8Axg0Z1JqiicAPhdifGNJ4eSJiGLW59esRr4PpJKlTCSCe6ApZyv8Ar4x54bWElaRo/wDPeFtJNIfb8AHi3D0TawSARmyAkkBmvo982gaIZvBktCe9LzHdTl/LQCC2KUSTVrnfisPBgIOmvC5YO4DHxgltsSv2Y9ieBqlLeVmSNr39RBHBJhCkKmMDma0MuPVOYlwHOpYQpVB5Frv5xjd6DUUujREYn3ReOGLdYzSfiE1mCyG5AR5RjU0WcK8Yzg2D8V2agMUibH6ZNVSpzMci0qAP/j7KjOafHl/iSYZ8OxpMySEpPee43HiIBWpBTgqTQZkplywRLDbFR1IirXJC0lKiWNixb2iDt2EfKWYmYTdyLNy8esbTYl/srLphLlhKEsm7Drvf0gZOB5WhpVTgi+0UMNKZuYgDJokn8R3IHIfOCcAeaQrTjAaq7qnEHcck9kttAdIX66cPONUadB3qyQTdxFyRNzawJkpO0EqWnWf1jmqGRyfZfSkaxLLtEHw2J0jwKkjrGVZnuMvmamPkBF1inOnpHQdM73EaHwVUGZhpUouSVj0cfpE3BlYUTFJCcwUBYM7g7PrqfSKX2cKfDlJ5TFD1P7xb4KSf6jTRCn9QLebR7UK9qV/R4+S/dRp8o2iCvSnIrqLt+0R1dQpEsqSnMQNP8X9IWsKrJ82YqUU91TlS2bIeoJ35a7x5Ei1QbTkBcDxhCJq5SioMTb8IDnf5+cEsfwGVVgBW1wQd4V+K8FnUs5UxDZFm6jqNdT4WvEGA8X9mCMoUSq6tWv8ALfTk0DfhlkcsGkmecc4WqkECUgzR+bMA3iC2+kGuD+H0y1CZOQ82xuXCCH0/3Dntto5LyOKJZcODZyrVhY5vf1irLxJJdYPi/M3gtjXHdD/Tz0trFSspwHUCHe36QqIxgoAL5rOAN9PeCks9pdSmJ+QgHLRqw0z3XzDlcpveE2Zik6WoO5A0bUfqIeKTDAR3lqVyv+0VMWw+nDJVNQhWrLIBI5ty6wEoOXQdxi9AA4x2oUjNY2NhvqQ/6R6wburUVhKVEAkJNuVifAQUpcKSD3UpUNQQ1x0eKlRhplrKwkjMAHOkC00hUpJsgq5gU7jvBx1bb3gN/UJkhXNaipn3YDy0EL2I4nU002aJjrOcgKIYHRmHg0VZ9UZhKyolteXgIJXYuKQwroVztFy08nL+0VVcIzFAjtR2jhu6cmU63N31azWiPA6Cav75S8klPe7RTNuGA3a/qYv0WLlKg0xJBsC7Mx5HS20G9K0OioSdMrHgNZ0meL89+gi5S8BIQylrUT6D5frF+XjByqGYMAXIOu+8eKKdNq1ZUKKJSQ5VYkk7M+lvOMTs32ox2eKvDJCQzC2gfXwisimSgWDE/LpHuvwRckpnFRUkD4T+G+o6frHr+mmzGyS1KfRhbxc2aOcROXLekUaqa0FsCKVSgpO9j/cLH2gLi+Ez5IUtctWwsQQG/tv+LWFPBuJF001V80tSnUnrzHI+8bGLJmzVq1ShLVlSFKaydj0hawbCKhU3tJxIy6AaX2AFhblBakxFU4AykKWCARlFr9dBBhKJqU/ey8j6XeFOSm6BcNitxfR50E7puIzpRcxq+NoOUki2kZNOGVaxyUR6GHrYVhSjRDFRSe7C1RL0hi7c5GvpaF/yDrQKxEqWS1hFRCFZWfSD9Ozd4WiiuWLtBBMXJkxTm0dBZcgPHQXIVxG/7LJz089H5VZvkD9IvYVM7KsDnKAspJ6aMejtC79lFU0+ZLP40P6Fj/yg9i8vJPBIf4SRzaxHmUn1j1vTfKPH7RBn1JM1SUxTe4MSJyp5By+wc84F4HiSJyMyHbRiNDygiqnSS5SCesedJNOii72jxiOHInIKV3BDRnFb9m/ZzcyCVyzqh2I8DD/xFWzJNOtUpClrAYBIdntmbcDlAzB8XXPlqUuUuWoC5UCElhsSzeEC8Vx5nc0nRlX/AEyZSz1oWkZVj8xLgqYDyinNxJaXSSSJai1y7O7dY7i7HVrnFUspyJJCWGv5j4HWF2mqCZiSVMFKDnkebbxid7iUY82qZoOGyhPUialakpl2bXMS3d9zfaGZFUUEuYUKRRkBJzAglyebbtvqIPf1YWTpz/nLwhU4+UejjfEJV+PTE5JUoMpdzM2SnSz6q9ouYTISCA2ZR7xWbkncknX9oSsSmKcZVM2gghgeOLCyJqrNYgXB084GM/Bsl5RoNQEoZKRsL9D/AAxfRTBYAUxGsL9LiKlozHVgR4czDBgM8Ld9RBx7IczaIKjDqdCgVIGZZAzEEkn/AOO0JX2g8PFA7aW5QPiR+XfMOYfXlbbTUZxA1gLjBTNSpIZViCLb9PMesc4vYvFNqVmHzqucuUUJulA+A6N9Tcws1SEqBUzHkRD2cONMqbncfEEvuLsb6wu1lMnsCpwSQ7jq7fSOx3RXniqtC9RlQWlGcgKLG9vD6RofB+J9mCCAyi5O7s30jOGykKPN/H+XhmwarSUuAxjclraFYH2mbDh5lzsoUMw5HS3TeGGYpKR9IyXBcSKJiCFWJb1hoVjiszmBWXWwZ4behoVJ7RN0t0OvygdL4RpDNE1UlCpg0Kg7Pu2hPUxUp8cKoK0taVRvNMB4mg1S0iBdh4bCIcSpgpJEe5EyJV31hiSoBqmJ8/DkzAMyR3C7dYzPjfBkmeVJOQkJBfTx9o16qp0pJIJcqctpADiTDUTEFwLByYXFPpdh+3bRmVbw+qSlK0EzEnW1wfLUQWwuYDLZY06eUfKNapZYElPIxeyKUQQkaubfzpG15HvE+gaKcKzgOwLex+sUaqUUCGQFgX3PLTxiGqpkqB94yhck1pijLmZg7G8dBCZRsWvHRvFgaBfCVZ2NXKXtmynwVb3aNN4qp3AWOb+Sv3B9Yx5Ba8bLhtQKqjQrcpyq6H9lAGPQ9LkpkfqIXEj4UxoyvuyHTdQY3Frs+rsI0RCsyeTj0eMckMmYM4sFDMOgNx7xrOG1SVpCkKCknQiD9djSfJLsV6eTaplqhklKWUXMSVdMmYhSFh0qDEdDALGcRny19xLywHOUOrzfz0G0EZMuapKFFWVVyR0Oxbdo8/wVuFRsyjin7Op0sqVISZiNWfvAbht2hMpcIBUcwUCHa34hqH+kfpKunFCFKCSsgPlDOegeAOKSJNUns1MiYe8kFnBD94NroYHHDi6vQuq2jDZtctCQkucpLeHKGPAJq1S86hYiwB28IP1PC0ubmQpOWanUc+ShzBhOr8Nn0qjkzAfKGSg1orxeo3ss1lWUknW/wmPqaxJZ7GF6tr5i1BRDFmLaHyiSWtKkklTEHz06QrgP95N6NP4UnlSbGyQfP+XhowaqSlbg90wjcIL7BKQ4UCnMTtfaGGpkSynOhRQ18o0PNgYDi1tGZI8iHjfElT1CWkrSEKJORRClJysOhGYhx5tFH7Pq5UmeKecfjCgHu0yxyg8iAOhLQz01BLnSwCAsEOSRdx1GkE8KwqXJSlKUAEDU6k83jKnJpkLxyjIi4nwZM+UQAAsA5VfQ8xGNYxhUyR91Num2mzsxfk9o3ZWVCWDAchzJe3nGX8cYTMnznShRlggqIUkPbUAm4FvnDynE9UzMcSpiV5UpJJOUAXJJNm83hrwfgqYhIVUTMg/003PmrT0hs4fwtCJaJhGaZl+JtHuUpGwv4x7xKa4MBKXg5RuVoXpoTLGWWG66nzJuYvInZgDzgbMTc9Inw2a4I5H5H+GJx6YWo5zGGfD58J0lTGGfC5kHA2Wxll1aUgOdSwDOSfARYmzlkgBLDckxSpFDoIImaCNPOG2xTSRVyuNID4lTqW6EjXn1hlRIJHSIKmnUNGjOLoz3EmJ0zhLkb8zFmnwLIhSFJBVtffna/lBCXUE66vHv+tAPXnBRoYskn2IleBIcLSSlbi+g0/e3WIDNQgAAuDpBnjIiYm58uUAcMp0s552eCdWdm3DkVpsoqJIGsdB0SRyjoPZCZMIfPs1xMArkKNlOpPyBHt84QRFqgq1SpiVp1SX/AGjMcuMgpK0aVxHRlK8/Ox8efmL+sMfB+MIUhEpiFJBfkQ+vzinKmoqqcLGhSH5+PiD9YW5U1dPNcWUn0I+oIj1aWbHx8o8+3jnZsCFPEiYDYJiImSkqtcXbY7j1i7VFZACCz6nkI8macXsrvWgB9pFbUS6b7gOCWWQLhLc3DX3HyhG4ax2pnz5MnOUoSRmIA0F7kvyaNZk0yhqvMncKAiQ0Uv8AKkOGsBpyhXzvRmwXX0InALQoCYn4Vi/ik80nlAwBMx5c1ITMAuk7j8yTunrDTKlpAZLARSxPDEzdXBHwqFik8xFEJ6qR1eUI2L8OS2JCB6Rn2IYUHJQFJI1BBHvGuz5i5Xdnh07TQO6f7h+E/KAuNUYIJAeNlCtoKMhAwjECgZZi1DLobmzvlYaN9TBuZxRKSgy8ylclgaDcd5jeAmI0rKNoHqkQqypZJJUOuCcddn3CpSRzOnyNocaXjNEwEKIfmPS8Yt2B2g3hwXs4gOuhiy2vmh4xTiI5cspyoE3VcH6wp4pxDVKK0OkDLqHe+tyddY9UCZilEEEDZ06nxMDp9DMC3aw6jRxG6YCmmzSaVTS0JFmSPaBtcl4uIUGHgIrzyIGmDyS6AcyVcxQkTMk3obGDU5oX8ZUc4yC4Ynp4wuUaQUcgatrBfDKraFanrc6eTFjBKhSoEcoG6ZTGKatjzRVHODKKsBLnQQjyKzL76xXxTiFkFlCHRYie3SG2u4iU/dNoDT+I1vdRAhPPEwa4c87QLq8TmzD3UkjlHNt+RfGh7lYwlRASsEnSKuO4uZCCWKlEgADW+8KeEYXVdoFhksXD6CHHsQoAq+8WOQt+kHjRrml0AESp9TdX3aDt+IwTShCAALlPy8TBBFIpXxWHIfrHqbhiSGOnIQVpASyOXYGViiAbzADyAf5x0GZeHS0gAJDDpHQPNg1j/Zioj0DHgGPQMcaOPAOPdjM7JZ7izbof3h3xvDAtOZOv4f8A6/p6RjSVRp/BHEgmo7Gae8BvuOcV+nytf9EZsfJFKgrVyJgUNRqDvsQYd8L4iM4pQkBJU+Z1XAF3Aa7wI4gwbN30C/8Ay/8A17wvYdVqkzAsC42PoRHoTxwzxtdkUZSxyp9GwybC0CuJ8LXUSglEzsyFBT82BA0vqXivw9jHbIKsuVlMzvs/1g4lbiPIaljl+y3UkAeHKFUhRRMnTJitdTkG51uTfeDdWqYP/wCYSf7iR7Dxj0mWkHM1+cQ1s5YKcgcbwucpPcmYtIimU61DvFI6AOPnAapwEpDylBJ/KxyHy1T5ekGjiUt2KmPUGBWJcP8AbHOmcpJOpSe6b8h+sdGTjsZGCb+WhD4nwmeFZ09wsxSq8ss90r0B8WgJhuA1MxZzoypa1rE9CNY1ykwdUtJSJhU5c9p3tmYDYeseV4GjVBKDzRYE/wBvw/KCtN/QLuL07M2RwvMB0g7h2CFP4YZzTTkf6cwdXSfqPaPorCHzSVhuTK/4n6QagvDN5tguZhymtaFzE8ImgMCpXjc+sOv/AFOUdVBJ5KcH5x5VNlq0Uk+BjZYzlKhJTWz0gBUoltx+8QTsUX/prh6VSgxUnYYDCnCX2FyEGfiS3uhQgccSUH7musPtVgoPKBNXgqBukeYgfbldnckLmHTklSnORxvo/wCsFJvEKZScsoGaojXRPmdfSPaMDB3fwBPsII0mAf8Atq8Sw97xyhu6GPK+NCbMRV1B7ylMdhYD0+sE8P4QmK+JRaHmlwhY2Qn5/pEtVTqSNJkw8gwHoGg6vyL5AGj4YkSviLnlqfSDEikAH3csDqr9NY80NLPKgpYRJli+UM6uhMHZTHS8Y0l0ZybBK8PUrVVuTW9IsLT2aRp52gsmU0BcYopkxYZTJa/7Rm32bFJumRScRRmYrvyi8YHUODJl3NzqSdYvTZgEckdPjfxOaPsUl14B1EfILixdoxER6EdHRg49pi/hCiJ0ti3eGkfY6Cx/mjn0bZIP3J/thQ4jSBNLDYR0dHq+l/I8/OFOCFnMsOWZ22h6pjaOjoj9Z/lY7D+BYEfTpHR0SMahMSXmLe9zBjA1XWNuUdHQvH+Rdk/xC1h9bMNQsGYsgVCgxUWZ9GfTpDpS/CPCOjosz9ogj0VMYPc8/wBYq0RYBo6OiWXZz7L5Di8U6mklnVCD/wBoj7HQcWYDF06BolI8AIi7JL/CPSOjoqXRxLJpUEXQk/8AaIuop0AWSkeAEdHRNl7NQNxY3TEtHdd7+MdHQiZy7C4Fo+COjoPwEUasd8RdkJAEdHQH8zCUxVmx0dDjilOMLmNTC5ufWOjoPH+Rr/EVpiy5uY6Ojo9NEx//2Q=="/>
          <p:cNvSpPr>
            <a:spLocks noGrp="1" noChangeAspect="1" noChangeArrowheads="1"/>
          </p:cNvSpPr>
          <p:nvPr>
            <p:ph type="title"/>
          </p:nvPr>
        </p:nvSpPr>
        <p:spPr bwMode="auto">
          <a:xfrm>
            <a:off x="15984538" y="2316163"/>
            <a:ext cx="3582987" cy="2033587"/>
          </a:xfrm>
          <a:extLst/>
        </p:spPr>
        <p:txBody>
          <a:bodyPr wrap="square" numCol="1" anchor="t" anchorCtr="0" compatLnSpc="1">
            <a:prstTxWarp prst="textNoShape">
              <a:avLst/>
            </a:prstTxWarp>
          </a:bodyPr>
          <a:lstStyle/>
          <a:p>
            <a:pPr eaLnBrk="1" fontAlgn="auto" hangingPunct="1">
              <a:spcAft>
                <a:spcPts val="0"/>
              </a:spcAft>
              <a:defRPr/>
            </a:pPr>
            <a:endParaRPr lang="it-IT" dirty="0"/>
          </a:p>
        </p:txBody>
      </p:sp>
      <p:sp>
        <p:nvSpPr>
          <p:cNvPr id="3" name="Segnaposto contenuto 2"/>
          <p:cNvSpPr>
            <a:spLocks noGrp="1"/>
          </p:cNvSpPr>
          <p:nvPr>
            <p:ph idx="1"/>
          </p:nvPr>
        </p:nvSpPr>
        <p:spPr>
          <a:xfrm>
            <a:off x="327025" y="403225"/>
            <a:ext cx="6096000" cy="5472113"/>
          </a:xfrm>
        </p:spPr>
        <p:txBody>
          <a:bodyPr rtlCol="0">
            <a:normAutofit fontScale="70000" lnSpcReduction="20000"/>
          </a:bodyPr>
          <a:lstStyle/>
          <a:p>
            <a:pPr marL="91440" indent="-91440" eaLnBrk="1" fontAlgn="auto" hangingPunct="1">
              <a:spcAft>
                <a:spcPts val="0"/>
              </a:spcAft>
              <a:buFont typeface="Arial" pitchFamily="34" charset="0"/>
              <a:buChar char=" "/>
              <a:defRPr/>
            </a:pPr>
            <a:endParaRPr lang="it-IT" sz="4000" b="1" dirty="0">
              <a:solidFill>
                <a:schemeClr val="tx1">
                  <a:lumMod val="85000"/>
                  <a:lumOff val="15000"/>
                </a:schemeClr>
              </a:solidFill>
            </a:endParaRPr>
          </a:p>
          <a:p>
            <a:pPr marL="91440" indent="-91440" eaLnBrk="1" fontAlgn="auto" hangingPunct="1">
              <a:spcAft>
                <a:spcPts val="0"/>
              </a:spcAft>
              <a:buFont typeface="Arial" pitchFamily="34" charset="0"/>
              <a:buChar char=" "/>
              <a:defRPr/>
            </a:pPr>
            <a:endParaRPr lang="it-IT" sz="4000" dirty="0" smtClean="0">
              <a:solidFill>
                <a:schemeClr val="tx1">
                  <a:lumMod val="85000"/>
                  <a:lumOff val="15000"/>
                </a:schemeClr>
              </a:solidFill>
            </a:endParaRPr>
          </a:p>
          <a:p>
            <a:pPr marL="91440" indent="-91440" algn="just" eaLnBrk="1" fontAlgn="auto" hangingPunct="1">
              <a:spcAft>
                <a:spcPts val="0"/>
              </a:spcAft>
              <a:buFont typeface="Arial" pitchFamily="34" charset="0"/>
              <a:buChar char=" "/>
              <a:defRPr/>
            </a:pPr>
            <a:r>
              <a:rPr lang="it-IT" sz="3400" b="1" dirty="0" smtClean="0">
                <a:solidFill>
                  <a:schemeClr val="tx1">
                    <a:lumMod val="85000"/>
                    <a:lumOff val="15000"/>
                  </a:schemeClr>
                </a:solidFill>
                <a:latin typeface="Calibri" panose="020F0502020204030204" pitchFamily="34" charset="0"/>
              </a:rPr>
              <a:t>Cooking </a:t>
            </a:r>
            <a:r>
              <a:rPr lang="it-IT" sz="3400" b="1" dirty="0">
                <a:solidFill>
                  <a:schemeClr val="tx1">
                    <a:lumMod val="85000"/>
                    <a:lumOff val="15000"/>
                  </a:schemeClr>
                </a:solidFill>
                <a:latin typeface="Calibri" panose="020F0502020204030204" pitchFamily="34" charset="0"/>
              </a:rPr>
              <a:t>time</a:t>
            </a:r>
            <a:r>
              <a:rPr lang="it-IT" sz="3400" dirty="0">
                <a:solidFill>
                  <a:schemeClr val="tx1">
                    <a:lumMod val="85000"/>
                    <a:lumOff val="15000"/>
                  </a:schemeClr>
                </a:solidFill>
                <a:latin typeface="Calibri" panose="020F0502020204030204" pitchFamily="34" charset="0"/>
              </a:rPr>
              <a:t>: 40mins.</a:t>
            </a:r>
          </a:p>
          <a:p>
            <a:pPr marL="91440" indent="-91440" algn="just" eaLnBrk="1" fontAlgn="auto" hangingPunct="1">
              <a:spcAft>
                <a:spcPts val="0"/>
              </a:spcAft>
              <a:buFont typeface="Arial" pitchFamily="34" charset="0"/>
              <a:buChar char=" "/>
              <a:defRPr/>
            </a:pPr>
            <a:r>
              <a:rPr lang="it-IT" sz="3400" b="1" dirty="0" err="1">
                <a:solidFill>
                  <a:schemeClr val="tx1">
                    <a:lumMod val="85000"/>
                    <a:lumOff val="15000"/>
                  </a:schemeClr>
                </a:solidFill>
                <a:latin typeface="Calibri" panose="020F0502020204030204" pitchFamily="34" charset="0"/>
              </a:rPr>
              <a:t>Ingredients</a:t>
            </a:r>
            <a:r>
              <a:rPr lang="it-IT" sz="3400" dirty="0">
                <a:solidFill>
                  <a:schemeClr val="tx1">
                    <a:lumMod val="85000"/>
                    <a:lumOff val="15000"/>
                  </a:schemeClr>
                </a:solidFill>
                <a:latin typeface="Calibri" panose="020F0502020204030204" pitchFamily="34" charset="0"/>
              </a:rPr>
              <a:t>: 1 kg octopus, 3 </a:t>
            </a:r>
            <a:r>
              <a:rPr lang="it-IT" sz="3400" dirty="0" err="1">
                <a:solidFill>
                  <a:schemeClr val="tx1">
                    <a:lumMod val="85000"/>
                    <a:lumOff val="15000"/>
                  </a:schemeClr>
                </a:solidFill>
                <a:latin typeface="Calibri" panose="020F0502020204030204" pitchFamily="34" charset="0"/>
              </a:rPr>
              <a:t>garlic</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cloves</a:t>
            </a:r>
            <a:r>
              <a:rPr lang="it-IT" sz="3400" dirty="0">
                <a:solidFill>
                  <a:schemeClr val="tx1">
                    <a:lumMod val="85000"/>
                    <a:lumOff val="15000"/>
                  </a:schemeClr>
                </a:solidFill>
                <a:latin typeface="Calibri" panose="020F0502020204030204" pitchFamily="34" charset="0"/>
              </a:rPr>
              <a:t>, 1 </a:t>
            </a:r>
            <a:r>
              <a:rPr lang="it-IT" sz="3400" dirty="0" err="1">
                <a:solidFill>
                  <a:schemeClr val="tx1">
                    <a:lumMod val="85000"/>
                    <a:lumOff val="15000"/>
                  </a:schemeClr>
                </a:solidFill>
                <a:latin typeface="Calibri" panose="020F0502020204030204" pitchFamily="34" charset="0"/>
              </a:rPr>
              <a:t>carrot</a:t>
            </a:r>
            <a:r>
              <a:rPr lang="it-IT" sz="3400" dirty="0">
                <a:solidFill>
                  <a:schemeClr val="tx1">
                    <a:lumMod val="85000"/>
                    <a:lumOff val="15000"/>
                  </a:schemeClr>
                </a:solidFill>
                <a:latin typeface="Calibri" panose="020F0502020204030204" pitchFamily="34" charset="0"/>
              </a:rPr>
              <a:t>, 1 </a:t>
            </a:r>
            <a:r>
              <a:rPr lang="it-IT" sz="3400" dirty="0" err="1">
                <a:solidFill>
                  <a:schemeClr val="tx1">
                    <a:lumMod val="85000"/>
                    <a:lumOff val="15000"/>
                  </a:schemeClr>
                </a:solidFill>
                <a:latin typeface="Calibri" panose="020F0502020204030204" pitchFamily="34" charset="0"/>
              </a:rPr>
              <a:t>celery</a:t>
            </a:r>
            <a:r>
              <a:rPr lang="it-IT" sz="3400" dirty="0">
                <a:solidFill>
                  <a:schemeClr val="tx1">
                    <a:lumMod val="85000"/>
                    <a:lumOff val="15000"/>
                  </a:schemeClr>
                </a:solidFill>
                <a:latin typeface="Calibri" panose="020F0502020204030204" pitchFamily="34" charset="0"/>
              </a:rPr>
              <a:t>, 2 </a:t>
            </a:r>
            <a:r>
              <a:rPr lang="it-IT" sz="3400" dirty="0" err="1">
                <a:solidFill>
                  <a:schemeClr val="tx1">
                    <a:lumMod val="85000"/>
                    <a:lumOff val="15000"/>
                  </a:schemeClr>
                </a:solidFill>
                <a:latin typeface="Calibri" panose="020F0502020204030204" pitchFamily="34" charset="0"/>
              </a:rPr>
              <a:t>bay</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leaves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capers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parsley</a:t>
            </a:r>
            <a:r>
              <a:rPr lang="it-IT" sz="3400" dirty="0">
                <a:solidFill>
                  <a:schemeClr val="tx1">
                    <a:lumMod val="85000"/>
                    <a:lumOff val="15000"/>
                  </a:schemeClr>
                </a:solidFill>
                <a:latin typeface="Calibri" panose="020F0502020204030204" pitchFamily="34" charset="0"/>
              </a:rPr>
              <a:t>, 4tblsps.olive </a:t>
            </a:r>
            <a:r>
              <a:rPr lang="it-IT" sz="3400" dirty="0" err="1">
                <a:solidFill>
                  <a:schemeClr val="tx1">
                    <a:lumMod val="85000"/>
                    <a:lumOff val="15000"/>
                  </a:schemeClr>
                </a:solidFill>
                <a:latin typeface="Calibri" panose="020F0502020204030204" pitchFamily="34" charset="0"/>
              </a:rPr>
              <a:t>oil</a:t>
            </a:r>
            <a:r>
              <a:rPr lang="it-IT" sz="3400" dirty="0">
                <a:solidFill>
                  <a:schemeClr val="tx1">
                    <a:lumMod val="85000"/>
                    <a:lumOff val="15000"/>
                  </a:schemeClr>
                </a:solidFill>
                <a:latin typeface="Calibri" panose="020F0502020204030204" pitchFamily="34" charset="0"/>
              </a:rPr>
              <a:t>, 1 </a:t>
            </a:r>
            <a:r>
              <a:rPr lang="it-IT" sz="3400" dirty="0" err="1">
                <a:solidFill>
                  <a:schemeClr val="tx1">
                    <a:lumMod val="85000"/>
                    <a:lumOff val="15000"/>
                  </a:schemeClr>
                </a:solidFill>
                <a:latin typeface="Calibri" panose="020F0502020204030204" pitchFamily="34" charset="0"/>
              </a:rPr>
              <a:t>lemon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juice</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salt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pepper</a:t>
            </a:r>
            <a:r>
              <a:rPr lang="it-IT" sz="34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sz="3400" b="1" dirty="0">
                <a:solidFill>
                  <a:schemeClr val="tx1">
                    <a:lumMod val="85000"/>
                    <a:lumOff val="15000"/>
                  </a:schemeClr>
                </a:solidFill>
                <a:latin typeface="Calibri" panose="020F0502020204030204" pitchFamily="34" charset="0"/>
              </a:rPr>
              <a:t> </a:t>
            </a:r>
            <a:r>
              <a:rPr lang="it-IT" sz="3400" b="1" dirty="0" err="1">
                <a:solidFill>
                  <a:schemeClr val="tx1">
                    <a:lumMod val="85000"/>
                    <a:lumOff val="15000"/>
                  </a:schemeClr>
                </a:solidFill>
                <a:latin typeface="Calibri" panose="020F0502020204030204" pitchFamily="34" charset="0"/>
              </a:rPr>
              <a:t>Preparation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Fill</a:t>
            </a:r>
            <a:r>
              <a:rPr lang="it-IT" sz="3400" dirty="0">
                <a:solidFill>
                  <a:schemeClr val="tx1">
                    <a:lumMod val="85000"/>
                    <a:lumOff val="15000"/>
                  </a:schemeClr>
                </a:solidFill>
                <a:latin typeface="Calibri" panose="020F0502020204030204" pitchFamily="34" charset="0"/>
              </a:rPr>
              <a:t> a pan with water, </a:t>
            </a:r>
            <a:r>
              <a:rPr lang="it-IT" sz="3400" dirty="0" err="1">
                <a:solidFill>
                  <a:schemeClr val="tx1">
                    <a:lumMod val="85000"/>
                    <a:lumOff val="15000"/>
                  </a:schemeClr>
                </a:solidFill>
                <a:latin typeface="Calibri" panose="020F0502020204030204" pitchFamily="34" charset="0"/>
              </a:rPr>
              <a:t>add</a:t>
            </a:r>
            <a:r>
              <a:rPr lang="it-IT" sz="3400" dirty="0">
                <a:solidFill>
                  <a:schemeClr val="tx1">
                    <a:lumMod val="85000"/>
                    <a:lumOff val="15000"/>
                  </a:schemeClr>
                </a:solidFill>
                <a:latin typeface="Calibri" panose="020F0502020204030204" pitchFamily="34" charset="0"/>
              </a:rPr>
              <a:t> the </a:t>
            </a:r>
            <a:r>
              <a:rPr lang="it-IT" sz="3400" dirty="0" err="1">
                <a:solidFill>
                  <a:schemeClr val="tx1">
                    <a:lumMod val="85000"/>
                    <a:lumOff val="15000"/>
                  </a:schemeClr>
                </a:solidFill>
                <a:latin typeface="Calibri" panose="020F0502020204030204" pitchFamily="34" charset="0"/>
              </a:rPr>
              <a:t>carrot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celery</a:t>
            </a:r>
            <a:r>
              <a:rPr lang="it-IT" sz="3400" dirty="0">
                <a:solidFill>
                  <a:schemeClr val="tx1">
                    <a:lumMod val="85000"/>
                    <a:lumOff val="15000"/>
                  </a:schemeClr>
                </a:solidFill>
                <a:latin typeface="Calibri" panose="020F0502020204030204" pitchFamily="34" charset="0"/>
              </a:rPr>
              <a:t>, 2 </a:t>
            </a:r>
            <a:r>
              <a:rPr lang="it-IT" sz="3400" dirty="0" err="1">
                <a:solidFill>
                  <a:schemeClr val="tx1">
                    <a:lumMod val="85000"/>
                    <a:lumOff val="15000"/>
                  </a:schemeClr>
                </a:solidFill>
                <a:latin typeface="Calibri" panose="020F0502020204030204" pitchFamily="34" charset="0"/>
              </a:rPr>
              <a:t>garlic</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cloves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bay</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leaves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bring</a:t>
            </a:r>
            <a:r>
              <a:rPr lang="it-IT" sz="3400" dirty="0">
                <a:solidFill>
                  <a:schemeClr val="tx1">
                    <a:lumMod val="85000"/>
                    <a:lumOff val="15000"/>
                  </a:schemeClr>
                </a:solidFill>
                <a:latin typeface="Calibri" panose="020F0502020204030204" pitchFamily="34" charset="0"/>
              </a:rPr>
              <a:t> to a </a:t>
            </a:r>
            <a:r>
              <a:rPr lang="it-IT" sz="3400" dirty="0" err="1">
                <a:solidFill>
                  <a:schemeClr val="tx1">
                    <a:lumMod val="85000"/>
                    <a:lumOff val="15000"/>
                  </a:schemeClr>
                </a:solidFill>
                <a:latin typeface="Calibri" panose="020F0502020204030204" pitchFamily="34" charset="0"/>
              </a:rPr>
              <a:t>boil</a:t>
            </a:r>
            <a:r>
              <a:rPr lang="it-IT" sz="3400" dirty="0">
                <a:solidFill>
                  <a:schemeClr val="tx1">
                    <a:lumMod val="85000"/>
                    <a:lumOff val="15000"/>
                  </a:schemeClr>
                </a:solidFill>
                <a:latin typeface="Calibri" panose="020F0502020204030204" pitchFamily="34" charset="0"/>
              </a:rPr>
              <a:t>. Wash the octopus under </a:t>
            </a:r>
            <a:r>
              <a:rPr lang="it-IT" sz="3400" dirty="0" err="1">
                <a:solidFill>
                  <a:schemeClr val="tx1">
                    <a:lumMod val="85000"/>
                    <a:lumOff val="15000"/>
                  </a:schemeClr>
                </a:solidFill>
                <a:latin typeface="Calibri" panose="020F0502020204030204" pitchFamily="34" charset="0"/>
              </a:rPr>
              <a:t>running</a:t>
            </a:r>
            <a:r>
              <a:rPr lang="it-IT" sz="3400" dirty="0">
                <a:solidFill>
                  <a:schemeClr val="tx1">
                    <a:lumMod val="85000"/>
                    <a:lumOff val="15000"/>
                  </a:schemeClr>
                </a:solidFill>
                <a:latin typeface="Calibri" panose="020F0502020204030204" pitchFamily="34" charset="0"/>
              </a:rPr>
              <a:t> water and put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in the pan with the </a:t>
            </a:r>
            <a:r>
              <a:rPr lang="it-IT" sz="3400" dirty="0" err="1">
                <a:solidFill>
                  <a:schemeClr val="tx1">
                    <a:lumMod val="85000"/>
                    <a:lumOff val="15000"/>
                  </a:schemeClr>
                </a:solidFill>
                <a:latin typeface="Calibri" panose="020F0502020204030204" pitchFamily="34" charset="0"/>
              </a:rPr>
              <a:t>lid</a:t>
            </a:r>
            <a:r>
              <a:rPr lang="it-IT" sz="3400" dirty="0">
                <a:solidFill>
                  <a:schemeClr val="tx1">
                    <a:lumMod val="85000"/>
                    <a:lumOff val="15000"/>
                  </a:schemeClr>
                </a:solidFill>
                <a:latin typeface="Calibri" panose="020F0502020204030204" pitchFamily="34" charset="0"/>
              </a:rPr>
              <a:t> on over a </a:t>
            </a:r>
            <a:r>
              <a:rPr lang="it-IT" sz="3400" dirty="0" err="1">
                <a:solidFill>
                  <a:schemeClr val="tx1">
                    <a:lumMod val="85000"/>
                    <a:lumOff val="15000"/>
                  </a:schemeClr>
                </a:solidFill>
                <a:latin typeface="Calibri" panose="020F0502020204030204" pitchFamily="34" charset="0"/>
              </a:rPr>
              <a:t>low</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heat</a:t>
            </a:r>
            <a:r>
              <a:rPr lang="it-IT" sz="3400" dirty="0">
                <a:solidFill>
                  <a:schemeClr val="tx1">
                    <a:lumMod val="85000"/>
                    <a:lumOff val="15000"/>
                  </a:schemeClr>
                </a:solidFill>
                <a:latin typeface="Calibri" panose="020F0502020204030204" pitchFamily="34" charset="0"/>
              </a:rPr>
              <a:t> up to 40mins. </a:t>
            </a:r>
            <a:r>
              <a:rPr lang="it-IT" sz="3400" dirty="0" err="1">
                <a:solidFill>
                  <a:schemeClr val="tx1">
                    <a:lumMod val="85000"/>
                    <a:lumOff val="15000"/>
                  </a:schemeClr>
                </a:solidFill>
                <a:latin typeface="Calibri" panose="020F0502020204030204" pitchFamily="34" charset="0"/>
              </a:rPr>
              <a:t>Check</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that</a:t>
            </a:r>
            <a:r>
              <a:rPr lang="it-IT" sz="3400" dirty="0">
                <a:solidFill>
                  <a:schemeClr val="tx1">
                    <a:lumMod val="85000"/>
                    <a:lumOff val="15000"/>
                  </a:schemeClr>
                </a:solidFill>
                <a:latin typeface="Calibri" panose="020F0502020204030204" pitchFamily="34" charset="0"/>
              </a:rPr>
              <a:t> the octopus </a:t>
            </a:r>
            <a:r>
              <a:rPr lang="it-IT" sz="3400" dirty="0" err="1">
                <a:solidFill>
                  <a:schemeClr val="tx1">
                    <a:lumMod val="85000"/>
                    <a:lumOff val="15000"/>
                  </a:schemeClr>
                </a:solidFill>
                <a:latin typeface="Calibri" panose="020F0502020204030204" pitchFamily="34" charset="0"/>
              </a:rPr>
              <a:t>has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softened</a:t>
            </a:r>
            <a:r>
              <a:rPr lang="it-IT" sz="3400" dirty="0">
                <a:solidFill>
                  <a:schemeClr val="tx1">
                    <a:lumMod val="85000"/>
                    <a:lumOff val="15000"/>
                  </a:schemeClr>
                </a:solidFill>
                <a:latin typeface="Calibri" panose="020F0502020204030204" pitchFamily="34" charset="0"/>
              </a:rPr>
              <a:t>, take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out of the pan. </a:t>
            </a:r>
            <a:r>
              <a:rPr lang="it-IT" sz="3400" dirty="0" err="1">
                <a:solidFill>
                  <a:schemeClr val="tx1">
                    <a:lumMod val="85000"/>
                    <a:lumOff val="15000"/>
                  </a:schemeClr>
                </a:solidFill>
                <a:latin typeface="Calibri" panose="020F0502020204030204" pitchFamily="34" charset="0"/>
              </a:rPr>
              <a:t>Place</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on a </a:t>
            </a:r>
            <a:r>
              <a:rPr lang="it-IT" sz="3400" dirty="0" err="1">
                <a:solidFill>
                  <a:schemeClr val="tx1">
                    <a:lumMod val="85000"/>
                    <a:lumOff val="15000"/>
                  </a:schemeClr>
                </a:solidFill>
                <a:latin typeface="Calibri" panose="020F0502020204030204" pitchFamily="34" charset="0"/>
              </a:rPr>
              <a:t>cutting</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board</a:t>
            </a:r>
            <a:r>
              <a:rPr lang="it-IT" sz="3400" dirty="0">
                <a:solidFill>
                  <a:schemeClr val="tx1">
                    <a:lumMod val="85000"/>
                    <a:lumOff val="15000"/>
                  </a:schemeClr>
                </a:solidFill>
                <a:latin typeface="Calibri" panose="020F0502020204030204" pitchFamily="34" charset="0"/>
              </a:rPr>
              <a:t> and start </a:t>
            </a:r>
            <a:r>
              <a:rPr lang="it-IT" sz="3400" dirty="0" err="1">
                <a:solidFill>
                  <a:schemeClr val="tx1">
                    <a:lumMod val="85000"/>
                    <a:lumOff val="15000"/>
                  </a:schemeClr>
                </a:solidFill>
                <a:latin typeface="Calibri" panose="020F0502020204030204" pitchFamily="34" charset="0"/>
              </a:rPr>
              <a:t>chopping</a:t>
            </a:r>
            <a:r>
              <a:rPr lang="it-IT" sz="3400" dirty="0">
                <a:solidFill>
                  <a:schemeClr val="tx1">
                    <a:lumMod val="85000"/>
                    <a:lumOff val="15000"/>
                  </a:schemeClr>
                </a:solidFill>
                <a:latin typeface="Calibri" panose="020F0502020204030204" pitchFamily="34" charset="0"/>
              </a:rPr>
              <a:t>. Transfer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into</a:t>
            </a:r>
            <a:r>
              <a:rPr lang="it-IT" sz="3400" dirty="0">
                <a:solidFill>
                  <a:schemeClr val="tx1">
                    <a:lumMod val="85000"/>
                    <a:lumOff val="15000"/>
                  </a:schemeClr>
                </a:solidFill>
                <a:latin typeface="Calibri" panose="020F0502020204030204" pitchFamily="34" charset="0"/>
              </a:rPr>
              <a:t> a </a:t>
            </a:r>
            <a:r>
              <a:rPr lang="it-IT" sz="3400" dirty="0" err="1">
                <a:solidFill>
                  <a:schemeClr val="tx1">
                    <a:lumMod val="85000"/>
                    <a:lumOff val="15000"/>
                  </a:schemeClr>
                </a:solidFill>
                <a:latin typeface="Calibri" panose="020F0502020204030204" pitchFamily="34" charset="0"/>
              </a:rPr>
              <a:t>bowl</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dress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it</a:t>
            </a:r>
            <a:r>
              <a:rPr lang="it-IT" sz="3400" dirty="0">
                <a:solidFill>
                  <a:schemeClr val="tx1">
                    <a:lumMod val="85000"/>
                    <a:lumOff val="15000"/>
                  </a:schemeClr>
                </a:solidFill>
                <a:latin typeface="Calibri" panose="020F0502020204030204" pitchFamily="34" charset="0"/>
              </a:rPr>
              <a:t> with olive </a:t>
            </a:r>
            <a:r>
              <a:rPr lang="it-IT" sz="3400" dirty="0" err="1">
                <a:solidFill>
                  <a:schemeClr val="tx1">
                    <a:lumMod val="85000"/>
                    <a:lumOff val="15000"/>
                  </a:schemeClr>
                </a:solidFill>
                <a:latin typeface="Calibri" panose="020F0502020204030204" pitchFamily="34" charset="0"/>
              </a:rPr>
              <a:t>oil</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chopped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parsley</a:t>
            </a:r>
            <a:r>
              <a:rPr lang="it-IT" sz="3400" dirty="0">
                <a:solidFill>
                  <a:schemeClr val="tx1">
                    <a:lumMod val="85000"/>
                    <a:lumOff val="15000"/>
                  </a:schemeClr>
                </a:solidFill>
                <a:latin typeface="Calibri" panose="020F0502020204030204" pitchFamily="34" charset="0"/>
              </a:rPr>
              <a:t>, 1 </a:t>
            </a:r>
            <a:r>
              <a:rPr lang="it-IT" sz="3400" dirty="0" err="1">
                <a:solidFill>
                  <a:schemeClr val="tx1">
                    <a:lumMod val="85000"/>
                    <a:lumOff val="15000"/>
                  </a:schemeClr>
                </a:solidFill>
                <a:latin typeface="Calibri" panose="020F0502020204030204" pitchFamily="34" charset="0"/>
              </a:rPr>
              <a:t>crushed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garlic</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clove</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capers</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salt</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pepper</a:t>
            </a:r>
            <a:r>
              <a:rPr lang="it-IT" sz="3400" dirty="0">
                <a:solidFill>
                  <a:schemeClr val="tx1">
                    <a:lumMod val="85000"/>
                    <a:lumOff val="15000"/>
                  </a:schemeClr>
                </a:solidFill>
                <a:latin typeface="Calibri" panose="020F0502020204030204" pitchFamily="34" charset="0"/>
              </a:rPr>
              <a:t>  and the </a:t>
            </a:r>
            <a:r>
              <a:rPr lang="it-IT" sz="3400" dirty="0" err="1">
                <a:solidFill>
                  <a:schemeClr val="tx1">
                    <a:lumMod val="85000"/>
                    <a:lumOff val="15000"/>
                  </a:schemeClr>
                </a:solidFill>
                <a:latin typeface="Calibri" panose="020F0502020204030204" pitchFamily="34" charset="0"/>
              </a:rPr>
              <a:t>lemon</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juice</a:t>
            </a:r>
            <a:r>
              <a:rPr lang="it-IT" sz="3400" dirty="0">
                <a:solidFill>
                  <a:schemeClr val="tx1">
                    <a:lumMod val="85000"/>
                    <a:lumOff val="15000"/>
                  </a:schemeClr>
                </a:solidFill>
                <a:latin typeface="Calibri" panose="020F0502020204030204" pitchFamily="34" charset="0"/>
              </a:rPr>
              <a:t>. Top with a </a:t>
            </a:r>
            <a:r>
              <a:rPr lang="it-IT" sz="3400" dirty="0" err="1">
                <a:solidFill>
                  <a:schemeClr val="tx1">
                    <a:lumMod val="85000"/>
                    <a:lumOff val="15000"/>
                  </a:schemeClr>
                </a:solidFill>
                <a:latin typeface="Calibri" panose="020F0502020204030204" pitchFamily="34" charset="0"/>
              </a:rPr>
              <a:t>chopped</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lemon</a:t>
            </a:r>
            <a:r>
              <a:rPr lang="it-IT" sz="3400" dirty="0">
                <a:solidFill>
                  <a:schemeClr val="tx1">
                    <a:lumMod val="85000"/>
                    <a:lumOff val="15000"/>
                  </a:schemeClr>
                </a:solidFill>
                <a:latin typeface="Calibri" panose="020F0502020204030204" pitchFamily="34" charset="0"/>
              </a:rPr>
              <a:t> and serve </a:t>
            </a:r>
            <a:r>
              <a:rPr lang="it-IT" sz="3400" dirty="0" err="1">
                <a:solidFill>
                  <a:schemeClr val="tx1">
                    <a:lumMod val="85000"/>
                    <a:lumOff val="15000"/>
                  </a:schemeClr>
                </a:solidFill>
                <a:latin typeface="Calibri" panose="020F0502020204030204" pitchFamily="34" charset="0"/>
              </a:rPr>
              <a:t>either</a:t>
            </a:r>
            <a:r>
              <a:rPr lang="it-IT" sz="3400" dirty="0">
                <a:solidFill>
                  <a:schemeClr val="tx1">
                    <a:lumMod val="85000"/>
                    <a:lumOff val="15000"/>
                  </a:schemeClr>
                </a:solidFill>
                <a:latin typeface="Calibri" panose="020F0502020204030204" pitchFamily="34" charset="0"/>
              </a:rPr>
              <a:t> </a:t>
            </a:r>
            <a:r>
              <a:rPr lang="it-IT" sz="3400" dirty="0" err="1">
                <a:solidFill>
                  <a:schemeClr val="tx1">
                    <a:lumMod val="85000"/>
                    <a:lumOff val="15000"/>
                  </a:schemeClr>
                </a:solidFill>
                <a:latin typeface="Calibri" panose="020F0502020204030204" pitchFamily="34" charset="0"/>
              </a:rPr>
              <a:t>warm</a:t>
            </a:r>
            <a:r>
              <a:rPr lang="it-IT" sz="3400" dirty="0">
                <a:solidFill>
                  <a:schemeClr val="tx1">
                    <a:lumMod val="85000"/>
                    <a:lumOff val="15000"/>
                  </a:schemeClr>
                </a:solidFill>
                <a:latin typeface="Calibri" panose="020F0502020204030204" pitchFamily="34" charset="0"/>
              </a:rPr>
              <a:t> or cool.</a:t>
            </a:r>
          </a:p>
          <a:p>
            <a:pPr marL="91440" indent="-91440" algn="just" eaLnBrk="1" fontAlgn="auto" hangingPunct="1">
              <a:spcAft>
                <a:spcPts val="0"/>
              </a:spcAft>
              <a:buFont typeface="Arial" pitchFamily="34" charset="0"/>
              <a:buChar char=" "/>
              <a:defRPr/>
            </a:pPr>
            <a:endParaRPr lang="it-IT" sz="3400" dirty="0">
              <a:solidFill>
                <a:schemeClr val="tx1">
                  <a:lumMod val="85000"/>
                  <a:lumOff val="15000"/>
                </a:schemeClr>
              </a:solidFill>
              <a:latin typeface="Calibri" panose="020F0502020204030204" pitchFamily="34" charset="0"/>
            </a:endParaRPr>
          </a:p>
        </p:txBody>
      </p:sp>
      <p:sp>
        <p:nvSpPr>
          <p:cNvPr id="39940" name="Segnaposto testo 3"/>
          <p:cNvSpPr>
            <a:spLocks noGrp="1"/>
          </p:cNvSpPr>
          <p:nvPr>
            <p:ph type="body" sz="half" idx="2"/>
          </p:nvPr>
        </p:nvSpPr>
        <p:spPr>
          <a:xfrm>
            <a:off x="8312150" y="4084638"/>
            <a:ext cx="3398838" cy="3125787"/>
          </a:xfrm>
        </p:spPr>
        <p:txBody>
          <a:bodyPr/>
          <a:lstStyle/>
          <a:p>
            <a:pPr fontAlgn="base">
              <a:spcAft>
                <a:spcPct val="0"/>
              </a:spcAft>
            </a:pPr>
            <a:r>
              <a:rPr lang="it-IT" altLang="hu-HU" sz="3600" b="1" smtClean="0"/>
              <a:t>OCTOPUS SALAD</a:t>
            </a:r>
          </a:p>
          <a:p>
            <a:pPr fontAlgn="base">
              <a:spcAft>
                <a:spcPct val="0"/>
              </a:spcAft>
            </a:pPr>
            <a:endParaRPr lang="it-IT" altLang="hu-HU" smtClean="0"/>
          </a:p>
        </p:txBody>
      </p:sp>
      <p:pic>
        <p:nvPicPr>
          <p:cNvPr id="39941" name="Picture 6" descr="http://www.starrise.it/Ristorantefile/insalata+di+polip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763" y="403225"/>
            <a:ext cx="40338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7938" y="1995488"/>
            <a:ext cx="1946275" cy="1195387"/>
          </a:xfrm>
        </p:spPr>
        <p:txBody>
          <a:bodyPr/>
          <a:lstStyle/>
          <a:p>
            <a:pPr eaLnBrk="1" fontAlgn="auto" hangingPunct="1">
              <a:spcAft>
                <a:spcPts val="0"/>
              </a:spcAft>
              <a:defRPr/>
            </a:pPr>
            <a:endParaRPr lang="it-IT" dirty="0"/>
          </a:p>
        </p:txBody>
      </p:sp>
      <p:sp>
        <p:nvSpPr>
          <p:cNvPr id="3" name="Segnaposto contenuto 2"/>
          <p:cNvSpPr>
            <a:spLocks noGrp="1"/>
          </p:cNvSpPr>
          <p:nvPr>
            <p:ph idx="1"/>
          </p:nvPr>
        </p:nvSpPr>
        <p:spPr>
          <a:xfrm>
            <a:off x="762000" y="762000"/>
            <a:ext cx="6096000" cy="5702300"/>
          </a:xfrm>
        </p:spPr>
        <p:txBody>
          <a:bodyPr rtlCol="0">
            <a:normAutofit lnSpcReduction="10000"/>
          </a:bodyPr>
          <a:lstStyle/>
          <a:p>
            <a:pPr marL="91440" indent="-91440" algn="just" eaLnBrk="1" fontAlgn="auto" hangingPunct="1">
              <a:spcAft>
                <a:spcPts val="0"/>
              </a:spcAft>
              <a:buFont typeface="Arial" pitchFamily="34" charset="0"/>
              <a:buChar char=" "/>
              <a:defRPr/>
            </a:pPr>
            <a:r>
              <a:rPr lang="it-IT" sz="2600" b="1" dirty="0" smtClean="0">
                <a:solidFill>
                  <a:schemeClr val="tx1">
                    <a:lumMod val="85000"/>
                    <a:lumOff val="15000"/>
                  </a:schemeClr>
                </a:solidFill>
                <a:latin typeface="Calibri" panose="020F0502020204030204" pitchFamily="34" charset="0"/>
              </a:rPr>
              <a:t>Cooking </a:t>
            </a:r>
            <a:r>
              <a:rPr lang="it-IT" sz="2600" b="1" dirty="0">
                <a:solidFill>
                  <a:schemeClr val="tx1">
                    <a:lumMod val="85000"/>
                    <a:lumOff val="15000"/>
                  </a:schemeClr>
                </a:solidFill>
                <a:latin typeface="Calibri" panose="020F0502020204030204" pitchFamily="34" charset="0"/>
              </a:rPr>
              <a:t>time</a:t>
            </a:r>
            <a:r>
              <a:rPr lang="it-IT" sz="2600" dirty="0">
                <a:solidFill>
                  <a:schemeClr val="tx1">
                    <a:lumMod val="85000"/>
                    <a:lumOff val="15000"/>
                  </a:schemeClr>
                </a:solidFill>
                <a:latin typeface="Calibri" panose="020F0502020204030204" pitchFamily="34" charset="0"/>
              </a:rPr>
              <a:t>: 30mins.</a:t>
            </a:r>
          </a:p>
          <a:p>
            <a:pPr marL="91440" indent="-91440" algn="just" eaLnBrk="1" fontAlgn="auto" hangingPunct="1">
              <a:spcAft>
                <a:spcPts val="0"/>
              </a:spcAft>
              <a:buFont typeface="Arial" pitchFamily="34" charset="0"/>
              <a:buChar char=" "/>
              <a:defRPr/>
            </a:pPr>
            <a:r>
              <a:rPr lang="it-IT" sz="2600" b="1" dirty="0" err="1">
                <a:solidFill>
                  <a:schemeClr val="tx1">
                    <a:lumMod val="85000"/>
                    <a:lumOff val="15000"/>
                  </a:schemeClr>
                </a:solidFill>
                <a:latin typeface="Calibri" panose="020F0502020204030204" pitchFamily="34" charset="0"/>
              </a:rPr>
              <a:t>Ingredients</a:t>
            </a:r>
            <a:r>
              <a:rPr lang="it-IT" sz="2600" dirty="0">
                <a:solidFill>
                  <a:schemeClr val="tx1">
                    <a:lumMod val="85000"/>
                    <a:lumOff val="15000"/>
                  </a:schemeClr>
                </a:solidFill>
                <a:latin typeface="Calibri" panose="020F0502020204030204" pitchFamily="34" charset="0"/>
              </a:rPr>
              <a:t>:  2Kg </a:t>
            </a:r>
            <a:r>
              <a:rPr lang="it-IT" sz="2600" dirty="0" err="1">
                <a:solidFill>
                  <a:schemeClr val="tx1">
                    <a:lumMod val="85000"/>
                    <a:lumOff val="15000"/>
                  </a:schemeClr>
                </a:solidFill>
                <a:latin typeface="Calibri" panose="020F0502020204030204" pitchFamily="34" charset="0"/>
              </a:rPr>
              <a:t>mussels</a:t>
            </a:r>
            <a:r>
              <a:rPr lang="it-IT" sz="2600" dirty="0">
                <a:solidFill>
                  <a:schemeClr val="tx1">
                    <a:lumMod val="85000"/>
                    <a:lumOff val="15000"/>
                  </a:schemeClr>
                </a:solidFill>
                <a:latin typeface="Calibri" panose="020F0502020204030204" pitchFamily="34" charset="0"/>
              </a:rPr>
              <a:t>, a </a:t>
            </a:r>
            <a:r>
              <a:rPr lang="it-IT" sz="2600" dirty="0" err="1">
                <a:solidFill>
                  <a:schemeClr val="tx1">
                    <a:lumMod val="85000"/>
                    <a:lumOff val="15000"/>
                  </a:schemeClr>
                </a:solidFill>
                <a:latin typeface="Calibri" panose="020F0502020204030204" pitchFamily="34" charset="0"/>
              </a:rPr>
              <a:t>handful</a:t>
            </a:r>
            <a:r>
              <a:rPr lang="it-IT" sz="2600" dirty="0">
                <a:solidFill>
                  <a:schemeClr val="tx1">
                    <a:lumMod val="85000"/>
                    <a:lumOff val="15000"/>
                  </a:schemeClr>
                </a:solidFill>
                <a:latin typeface="Calibri" panose="020F0502020204030204" pitchFamily="34" charset="0"/>
              </a:rPr>
              <a:t> of </a:t>
            </a:r>
            <a:r>
              <a:rPr lang="it-IT" sz="2600" dirty="0" err="1">
                <a:solidFill>
                  <a:schemeClr val="tx1">
                    <a:lumMod val="85000"/>
                    <a:lumOff val="15000"/>
                  </a:schemeClr>
                </a:solidFill>
                <a:latin typeface="Calibri" panose="020F0502020204030204" pitchFamily="34" charset="0"/>
              </a:rPr>
              <a:t>parsley</a:t>
            </a:r>
            <a:r>
              <a:rPr lang="it-IT" sz="2600" dirty="0">
                <a:solidFill>
                  <a:schemeClr val="tx1">
                    <a:lumMod val="85000"/>
                    <a:lumOff val="15000"/>
                  </a:schemeClr>
                </a:solidFill>
                <a:latin typeface="Calibri" panose="020F0502020204030204" pitchFamily="34" charset="0"/>
              </a:rPr>
              <a:t>, 2 </a:t>
            </a:r>
            <a:r>
              <a:rPr lang="it-IT" sz="2600" dirty="0" err="1">
                <a:solidFill>
                  <a:schemeClr val="tx1">
                    <a:lumMod val="85000"/>
                    <a:lumOff val="15000"/>
                  </a:schemeClr>
                </a:solidFill>
                <a:latin typeface="Calibri" panose="020F0502020204030204" pitchFamily="34" charset="0"/>
              </a:rPr>
              <a:t>garlic</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cloves</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half</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glass</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white</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wine</a:t>
            </a:r>
            <a:r>
              <a:rPr lang="it-IT" sz="2600" dirty="0">
                <a:solidFill>
                  <a:schemeClr val="tx1">
                    <a:lumMod val="85000"/>
                    <a:lumOff val="15000"/>
                  </a:schemeClr>
                </a:solidFill>
                <a:latin typeface="Calibri" panose="020F0502020204030204" pitchFamily="34" charset="0"/>
              </a:rPr>
              <a:t>, 15a </a:t>
            </a:r>
            <a:r>
              <a:rPr lang="it-IT" sz="2600" dirty="0" err="1">
                <a:solidFill>
                  <a:schemeClr val="tx1">
                    <a:lumMod val="85000"/>
                    <a:lumOff val="15000"/>
                  </a:schemeClr>
                </a:solidFill>
                <a:latin typeface="Calibri" panose="020F0502020204030204" pitchFamily="34" charset="0"/>
              </a:rPr>
              <a:t>pinch</a:t>
            </a:r>
            <a:r>
              <a:rPr lang="it-IT" sz="2600" dirty="0">
                <a:solidFill>
                  <a:schemeClr val="tx1">
                    <a:lumMod val="85000"/>
                    <a:lumOff val="15000"/>
                  </a:schemeClr>
                </a:solidFill>
                <a:latin typeface="Calibri" panose="020F0502020204030204" pitchFamily="34" charset="0"/>
              </a:rPr>
              <a:t> of chilli </a:t>
            </a:r>
            <a:r>
              <a:rPr lang="it-IT" sz="2600" dirty="0" err="1">
                <a:solidFill>
                  <a:schemeClr val="tx1">
                    <a:lumMod val="85000"/>
                    <a:lumOff val="15000"/>
                  </a:schemeClr>
                </a:solidFill>
                <a:latin typeface="Calibri" panose="020F0502020204030204" pitchFamily="34" charset="0"/>
              </a:rPr>
              <a:t>pepper</a:t>
            </a:r>
            <a:r>
              <a:rPr lang="it-IT" sz="2600" dirty="0">
                <a:solidFill>
                  <a:schemeClr val="tx1">
                    <a:lumMod val="85000"/>
                    <a:lumOff val="15000"/>
                  </a:schemeClr>
                </a:solidFill>
                <a:latin typeface="Calibri" panose="020F0502020204030204" pitchFamily="34" charset="0"/>
              </a:rPr>
              <a:t>, 5 small </a:t>
            </a:r>
            <a:r>
              <a:rPr lang="it-IT" sz="2600" dirty="0" err="1">
                <a:solidFill>
                  <a:schemeClr val="tx1">
                    <a:lumMod val="85000"/>
                    <a:lumOff val="15000"/>
                  </a:schemeClr>
                </a:solidFill>
                <a:latin typeface="Calibri" panose="020F0502020204030204" pitchFamily="34" charset="0"/>
              </a:rPr>
              <a:t>red</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tomatoes</a:t>
            </a:r>
            <a:r>
              <a:rPr lang="it-IT" sz="2600" dirty="0">
                <a:solidFill>
                  <a:schemeClr val="tx1">
                    <a:lumMod val="85000"/>
                    <a:lumOff val="15000"/>
                  </a:schemeClr>
                </a:solidFill>
                <a:latin typeface="Calibri" panose="020F0502020204030204" pitchFamily="34" charset="0"/>
              </a:rPr>
              <a:t>, 2 </a:t>
            </a:r>
            <a:r>
              <a:rPr lang="it-IT" sz="2600" dirty="0" err="1">
                <a:solidFill>
                  <a:schemeClr val="tx1">
                    <a:lumMod val="85000"/>
                    <a:lumOff val="15000"/>
                  </a:schemeClr>
                </a:solidFill>
                <a:latin typeface="Calibri" panose="020F0502020204030204" pitchFamily="34" charset="0"/>
              </a:rPr>
              <a:t>tblsps</a:t>
            </a:r>
            <a:r>
              <a:rPr lang="it-IT" sz="2600" dirty="0">
                <a:solidFill>
                  <a:schemeClr val="tx1">
                    <a:lumMod val="85000"/>
                    <a:lumOff val="15000"/>
                  </a:schemeClr>
                </a:solidFill>
                <a:latin typeface="Calibri" panose="020F0502020204030204" pitchFamily="34" charset="0"/>
              </a:rPr>
              <a:t>. olive </a:t>
            </a:r>
            <a:r>
              <a:rPr lang="it-IT" sz="2600" dirty="0" err="1">
                <a:solidFill>
                  <a:schemeClr val="tx1">
                    <a:lumMod val="85000"/>
                    <a:lumOff val="15000"/>
                  </a:schemeClr>
                </a:solidFill>
                <a:latin typeface="Calibri" panose="020F0502020204030204" pitchFamily="34" charset="0"/>
              </a:rPr>
              <a:t>oil</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pepper</a:t>
            </a:r>
            <a:r>
              <a:rPr lang="it-IT" sz="2600" dirty="0">
                <a:solidFill>
                  <a:schemeClr val="tx1">
                    <a:lumMod val="85000"/>
                    <a:lumOff val="15000"/>
                  </a:schemeClr>
                </a:solidFill>
                <a:latin typeface="Calibri" panose="020F0502020204030204" pitchFamily="34" charset="0"/>
              </a:rPr>
              <a:t>.</a:t>
            </a:r>
          </a:p>
          <a:p>
            <a:pPr marL="91440" indent="-91440" algn="just" eaLnBrk="1" fontAlgn="auto" hangingPunct="1">
              <a:spcAft>
                <a:spcPts val="0"/>
              </a:spcAft>
              <a:buFont typeface="Arial" pitchFamily="34" charset="0"/>
              <a:buChar char=" "/>
              <a:defRPr/>
            </a:pPr>
            <a:r>
              <a:rPr lang="it-IT" sz="2600" b="1" dirty="0" err="1">
                <a:solidFill>
                  <a:schemeClr val="tx1">
                    <a:lumMod val="85000"/>
                    <a:lumOff val="15000"/>
                  </a:schemeClr>
                </a:solidFill>
                <a:latin typeface="Calibri" panose="020F0502020204030204" pitchFamily="34" charset="0"/>
              </a:rPr>
              <a:t>Preparation</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clean</a:t>
            </a:r>
            <a:r>
              <a:rPr lang="it-IT" sz="2600" dirty="0">
                <a:solidFill>
                  <a:schemeClr val="tx1">
                    <a:lumMod val="85000"/>
                    <a:lumOff val="15000"/>
                  </a:schemeClr>
                </a:solidFill>
                <a:latin typeface="Calibri" panose="020F0502020204030204" pitchFamily="34" charset="0"/>
              </a:rPr>
              <a:t> and wash the </a:t>
            </a:r>
            <a:r>
              <a:rPr lang="it-IT" sz="2600" dirty="0" err="1">
                <a:solidFill>
                  <a:schemeClr val="tx1">
                    <a:lumMod val="85000"/>
                    <a:lumOff val="15000"/>
                  </a:schemeClr>
                </a:solidFill>
                <a:latin typeface="Calibri" panose="020F0502020204030204" pitchFamily="34" charset="0"/>
              </a:rPr>
              <a:t>mussels</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thoroughly</a:t>
            </a:r>
            <a:r>
              <a:rPr lang="it-IT" sz="2600" dirty="0">
                <a:solidFill>
                  <a:schemeClr val="tx1">
                    <a:lumMod val="85000"/>
                    <a:lumOff val="15000"/>
                  </a:schemeClr>
                </a:solidFill>
                <a:latin typeface="Calibri" panose="020F0502020204030204" pitchFamily="34" charset="0"/>
              </a:rPr>
              <a:t> under </a:t>
            </a:r>
            <a:r>
              <a:rPr lang="it-IT" sz="2600" dirty="0" err="1">
                <a:solidFill>
                  <a:schemeClr val="tx1">
                    <a:lumMod val="85000"/>
                    <a:lumOff val="15000"/>
                  </a:schemeClr>
                </a:solidFill>
                <a:latin typeface="Calibri" panose="020F0502020204030204" pitchFamily="34" charset="0"/>
              </a:rPr>
              <a:t>running</a:t>
            </a:r>
            <a:r>
              <a:rPr lang="it-IT" sz="2600" dirty="0">
                <a:solidFill>
                  <a:schemeClr val="tx1">
                    <a:lumMod val="85000"/>
                    <a:lumOff val="15000"/>
                  </a:schemeClr>
                </a:solidFill>
                <a:latin typeface="Calibri" panose="020F0502020204030204" pitchFamily="34" charset="0"/>
              </a:rPr>
              <a:t> water. </a:t>
            </a:r>
            <a:r>
              <a:rPr lang="it-IT" sz="2600" dirty="0" err="1">
                <a:solidFill>
                  <a:schemeClr val="tx1">
                    <a:lumMod val="85000"/>
                    <a:lumOff val="15000"/>
                  </a:schemeClr>
                </a:solidFill>
                <a:latin typeface="Calibri" panose="020F0502020204030204" pitchFamily="34" charset="0"/>
              </a:rPr>
              <a:t>Fry</a:t>
            </a:r>
            <a:r>
              <a:rPr lang="it-IT" sz="2600" dirty="0">
                <a:solidFill>
                  <a:schemeClr val="tx1">
                    <a:lumMod val="85000"/>
                    <a:lumOff val="15000"/>
                  </a:schemeClr>
                </a:solidFill>
                <a:latin typeface="Calibri" panose="020F0502020204030204" pitchFamily="34" charset="0"/>
              </a:rPr>
              <a:t> the </a:t>
            </a:r>
            <a:r>
              <a:rPr lang="it-IT" sz="2600" dirty="0" err="1">
                <a:solidFill>
                  <a:schemeClr val="tx1">
                    <a:lumMod val="85000"/>
                    <a:lumOff val="15000"/>
                  </a:schemeClr>
                </a:solidFill>
                <a:latin typeface="Calibri" panose="020F0502020204030204" pitchFamily="34" charset="0"/>
              </a:rPr>
              <a:t>garlic</a:t>
            </a:r>
            <a:r>
              <a:rPr lang="it-IT" sz="2600" dirty="0">
                <a:solidFill>
                  <a:schemeClr val="tx1">
                    <a:lumMod val="85000"/>
                    <a:lumOff val="15000"/>
                  </a:schemeClr>
                </a:solidFill>
                <a:latin typeface="Calibri" panose="020F0502020204030204" pitchFamily="34" charset="0"/>
              </a:rPr>
              <a:t>, chilli </a:t>
            </a:r>
            <a:r>
              <a:rPr lang="it-IT" sz="2600" dirty="0" err="1">
                <a:solidFill>
                  <a:schemeClr val="tx1">
                    <a:lumMod val="85000"/>
                    <a:lumOff val="15000"/>
                  </a:schemeClr>
                </a:solidFill>
                <a:latin typeface="Calibri" panose="020F0502020204030204" pitchFamily="34" charset="0"/>
              </a:rPr>
              <a:t>pepper</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chopped</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parsley</a:t>
            </a:r>
            <a:r>
              <a:rPr lang="it-IT" sz="2600" dirty="0">
                <a:solidFill>
                  <a:schemeClr val="tx1">
                    <a:lumMod val="85000"/>
                    <a:lumOff val="15000"/>
                  </a:schemeClr>
                </a:solidFill>
                <a:latin typeface="Calibri" panose="020F0502020204030204" pitchFamily="34" charset="0"/>
              </a:rPr>
              <a:t> with a bit of olive </a:t>
            </a:r>
            <a:r>
              <a:rPr lang="it-IT" sz="2600" dirty="0" err="1">
                <a:solidFill>
                  <a:schemeClr val="tx1">
                    <a:lumMod val="85000"/>
                    <a:lumOff val="15000"/>
                  </a:schemeClr>
                </a:solidFill>
                <a:latin typeface="Calibri" panose="020F0502020204030204" pitchFamily="34" charset="0"/>
              </a:rPr>
              <a:t>oil</a:t>
            </a:r>
            <a:r>
              <a:rPr lang="it-IT" sz="2600" dirty="0">
                <a:solidFill>
                  <a:schemeClr val="tx1">
                    <a:lumMod val="85000"/>
                    <a:lumOff val="15000"/>
                  </a:schemeClr>
                </a:solidFill>
                <a:latin typeface="Calibri" panose="020F0502020204030204" pitchFamily="34" charset="0"/>
              </a:rPr>
              <a:t> in a large pan mixing the </a:t>
            </a:r>
            <a:r>
              <a:rPr lang="it-IT" sz="2600" dirty="0" err="1">
                <a:solidFill>
                  <a:schemeClr val="tx1">
                    <a:lumMod val="85000"/>
                    <a:lumOff val="15000"/>
                  </a:schemeClr>
                </a:solidFill>
                <a:latin typeface="Calibri" panose="020F0502020204030204" pitchFamily="34" charset="0"/>
              </a:rPr>
              <a:t>ingredients</a:t>
            </a:r>
            <a:r>
              <a:rPr lang="it-IT" sz="2600" dirty="0">
                <a:solidFill>
                  <a:schemeClr val="tx1">
                    <a:lumMod val="85000"/>
                    <a:lumOff val="15000"/>
                  </a:schemeClr>
                </a:solidFill>
                <a:latin typeface="Calibri" panose="020F0502020204030204" pitchFamily="34" charset="0"/>
              </a:rPr>
              <a:t> for 5 </a:t>
            </a:r>
            <a:r>
              <a:rPr lang="it-IT" sz="2600" dirty="0" err="1">
                <a:solidFill>
                  <a:schemeClr val="tx1">
                    <a:lumMod val="85000"/>
                    <a:lumOff val="15000"/>
                  </a:schemeClr>
                </a:solidFill>
                <a:latin typeface="Calibri" panose="020F0502020204030204" pitchFamily="34" charset="0"/>
              </a:rPr>
              <a:t>mins</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Drain</a:t>
            </a:r>
            <a:r>
              <a:rPr lang="it-IT" sz="2600" dirty="0">
                <a:solidFill>
                  <a:schemeClr val="tx1">
                    <a:lumMod val="85000"/>
                    <a:lumOff val="15000"/>
                  </a:schemeClr>
                </a:solidFill>
                <a:latin typeface="Calibri" panose="020F0502020204030204" pitchFamily="34" charset="0"/>
              </a:rPr>
              <a:t> the </a:t>
            </a:r>
            <a:r>
              <a:rPr lang="it-IT" sz="2600" dirty="0" err="1">
                <a:solidFill>
                  <a:schemeClr val="tx1">
                    <a:lumMod val="85000"/>
                    <a:lumOff val="15000"/>
                  </a:schemeClr>
                </a:solidFill>
                <a:latin typeface="Calibri" panose="020F0502020204030204" pitchFamily="34" charset="0"/>
              </a:rPr>
              <a:t>mussels</a:t>
            </a:r>
            <a:r>
              <a:rPr lang="it-IT" sz="2600" dirty="0">
                <a:solidFill>
                  <a:schemeClr val="tx1">
                    <a:lumMod val="85000"/>
                    <a:lumOff val="15000"/>
                  </a:schemeClr>
                </a:solidFill>
                <a:latin typeface="Calibri" panose="020F0502020204030204" pitchFamily="34" charset="0"/>
              </a:rPr>
              <a:t>  in a </a:t>
            </a:r>
            <a:r>
              <a:rPr lang="it-IT" sz="2600" dirty="0" err="1">
                <a:solidFill>
                  <a:schemeClr val="tx1">
                    <a:lumMod val="85000"/>
                    <a:lumOff val="15000"/>
                  </a:schemeClr>
                </a:solidFill>
                <a:latin typeface="Calibri" panose="020F0502020204030204" pitchFamily="34" charset="0"/>
              </a:rPr>
              <a:t>strainer</a:t>
            </a:r>
            <a:r>
              <a:rPr lang="it-IT" sz="2600" dirty="0">
                <a:solidFill>
                  <a:schemeClr val="tx1">
                    <a:lumMod val="85000"/>
                    <a:lumOff val="15000"/>
                  </a:schemeClr>
                </a:solidFill>
                <a:latin typeface="Calibri" panose="020F0502020204030204" pitchFamily="34" charset="0"/>
              </a:rPr>
              <a:t>, put in the pan, </a:t>
            </a:r>
            <a:r>
              <a:rPr lang="it-IT" sz="2600" dirty="0" err="1">
                <a:solidFill>
                  <a:schemeClr val="tx1">
                    <a:lumMod val="85000"/>
                    <a:lumOff val="15000"/>
                  </a:schemeClr>
                </a:solidFill>
                <a:latin typeface="Calibri" panose="020F0502020204030204" pitchFamily="34" charset="0"/>
              </a:rPr>
              <a:t>cook</a:t>
            </a:r>
            <a:r>
              <a:rPr lang="it-IT" sz="2600" dirty="0">
                <a:solidFill>
                  <a:schemeClr val="tx1">
                    <a:lumMod val="85000"/>
                    <a:lumOff val="15000"/>
                  </a:schemeClr>
                </a:solidFill>
                <a:latin typeface="Calibri" panose="020F0502020204030204" pitchFamily="34" charset="0"/>
              </a:rPr>
              <a:t> up to 10mins with the </a:t>
            </a:r>
            <a:r>
              <a:rPr lang="it-IT" sz="2600" dirty="0" err="1">
                <a:solidFill>
                  <a:schemeClr val="tx1">
                    <a:lumMod val="85000"/>
                    <a:lumOff val="15000"/>
                  </a:schemeClr>
                </a:solidFill>
                <a:latin typeface="Calibri" panose="020F0502020204030204" pitchFamily="34" charset="0"/>
              </a:rPr>
              <a:t>lid</a:t>
            </a:r>
            <a:r>
              <a:rPr lang="it-IT" sz="2600" dirty="0">
                <a:solidFill>
                  <a:schemeClr val="tx1">
                    <a:lumMod val="85000"/>
                    <a:lumOff val="15000"/>
                  </a:schemeClr>
                </a:solidFill>
                <a:latin typeface="Calibri" panose="020F0502020204030204" pitchFamily="34" charset="0"/>
              </a:rPr>
              <a:t> on over a medium </a:t>
            </a:r>
            <a:r>
              <a:rPr lang="it-IT" sz="2600" dirty="0" err="1">
                <a:solidFill>
                  <a:schemeClr val="tx1">
                    <a:lumMod val="85000"/>
                    <a:lumOff val="15000"/>
                  </a:schemeClr>
                </a:solidFill>
                <a:latin typeface="Calibri" panose="020F0502020204030204" pitchFamily="34" charset="0"/>
              </a:rPr>
              <a:t>heat</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Then</a:t>
            </a:r>
            <a:r>
              <a:rPr lang="it-IT" sz="2600" dirty="0">
                <a:solidFill>
                  <a:schemeClr val="tx1">
                    <a:lumMod val="85000"/>
                    <a:lumOff val="15000"/>
                  </a:schemeClr>
                </a:solidFill>
                <a:latin typeface="Calibri" panose="020F0502020204030204" pitchFamily="34" charset="0"/>
              </a:rPr>
              <a:t>, pour </a:t>
            </a:r>
            <a:r>
              <a:rPr lang="it-IT" sz="2600" dirty="0" err="1">
                <a:solidFill>
                  <a:schemeClr val="tx1">
                    <a:lumMod val="85000"/>
                    <a:lumOff val="15000"/>
                  </a:schemeClr>
                </a:solidFill>
                <a:latin typeface="Calibri" panose="020F0502020204030204" pitchFamily="34" charset="0"/>
              </a:rPr>
              <a:t>half</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glass</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wine</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let</a:t>
            </a:r>
            <a:r>
              <a:rPr lang="it-IT" sz="2600" dirty="0">
                <a:solidFill>
                  <a:schemeClr val="tx1">
                    <a:lumMod val="85000"/>
                    <a:lumOff val="15000"/>
                  </a:schemeClr>
                </a:solidFill>
                <a:latin typeface="Calibri" panose="020F0502020204030204" pitchFamily="34" charset="0"/>
              </a:rPr>
              <a:t> evaporate, </a:t>
            </a:r>
            <a:r>
              <a:rPr lang="it-IT" sz="2600" dirty="0" err="1">
                <a:solidFill>
                  <a:schemeClr val="tx1">
                    <a:lumMod val="85000"/>
                    <a:lumOff val="15000"/>
                  </a:schemeClr>
                </a:solidFill>
                <a:latin typeface="Calibri" panose="020F0502020204030204" pitchFamily="34" charset="0"/>
              </a:rPr>
              <a:t>add</a:t>
            </a:r>
            <a:r>
              <a:rPr lang="it-IT" sz="2600" dirty="0">
                <a:solidFill>
                  <a:schemeClr val="tx1">
                    <a:lumMod val="85000"/>
                    <a:lumOff val="15000"/>
                  </a:schemeClr>
                </a:solidFill>
                <a:latin typeface="Calibri" panose="020F0502020204030204" pitchFamily="34" charset="0"/>
              </a:rPr>
              <a:t> the </a:t>
            </a:r>
            <a:r>
              <a:rPr lang="it-IT" sz="2600" dirty="0" err="1">
                <a:solidFill>
                  <a:schemeClr val="tx1">
                    <a:lumMod val="85000"/>
                    <a:lumOff val="15000"/>
                  </a:schemeClr>
                </a:solidFill>
                <a:latin typeface="Calibri" panose="020F0502020204030204" pitchFamily="34" charset="0"/>
              </a:rPr>
              <a:t>chopped</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tomatoes</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cook</a:t>
            </a:r>
            <a:r>
              <a:rPr lang="it-IT" sz="2600" dirty="0">
                <a:solidFill>
                  <a:schemeClr val="tx1">
                    <a:lumMod val="85000"/>
                    <a:lumOff val="15000"/>
                  </a:schemeClr>
                </a:solidFill>
                <a:latin typeface="Calibri" panose="020F0502020204030204" pitchFamily="34" charset="0"/>
              </a:rPr>
              <a:t> for 10mins. more. Turn off the </a:t>
            </a:r>
            <a:r>
              <a:rPr lang="it-IT" sz="2600" dirty="0" err="1">
                <a:solidFill>
                  <a:schemeClr val="tx1">
                    <a:lumMod val="85000"/>
                    <a:lumOff val="15000"/>
                  </a:schemeClr>
                </a:solidFill>
                <a:latin typeface="Calibri" panose="020F0502020204030204" pitchFamily="34" charset="0"/>
              </a:rPr>
              <a:t>heat</a:t>
            </a:r>
            <a:r>
              <a:rPr lang="it-IT" sz="2600" dirty="0">
                <a:solidFill>
                  <a:schemeClr val="tx1">
                    <a:lumMod val="85000"/>
                    <a:lumOff val="15000"/>
                  </a:schemeClr>
                </a:solidFill>
                <a:latin typeface="Calibri" panose="020F0502020204030204" pitchFamily="34" charset="0"/>
              </a:rPr>
              <a:t>, transfer </a:t>
            </a:r>
            <a:r>
              <a:rPr lang="it-IT" sz="2600" dirty="0" err="1">
                <a:solidFill>
                  <a:schemeClr val="tx1">
                    <a:lumMod val="85000"/>
                    <a:lumOff val="15000"/>
                  </a:schemeClr>
                </a:solidFill>
                <a:latin typeface="Calibri" panose="020F0502020204030204" pitchFamily="34" charset="0"/>
              </a:rPr>
              <a:t>into</a:t>
            </a:r>
            <a:r>
              <a:rPr lang="it-IT" sz="2600" dirty="0">
                <a:solidFill>
                  <a:schemeClr val="tx1">
                    <a:lumMod val="85000"/>
                    <a:lumOff val="15000"/>
                  </a:schemeClr>
                </a:solidFill>
                <a:latin typeface="Calibri" panose="020F0502020204030204" pitchFamily="34" charset="0"/>
              </a:rPr>
              <a:t> a </a:t>
            </a:r>
            <a:r>
              <a:rPr lang="it-IT" sz="2600" dirty="0" err="1">
                <a:solidFill>
                  <a:schemeClr val="tx1">
                    <a:lumMod val="85000"/>
                    <a:lumOff val="15000"/>
                  </a:schemeClr>
                </a:solidFill>
                <a:latin typeface="Calibri" panose="020F0502020204030204" pitchFamily="34" charset="0"/>
              </a:rPr>
              <a:t>serving</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dish</a:t>
            </a:r>
            <a:r>
              <a:rPr lang="it-IT" sz="2600" dirty="0">
                <a:solidFill>
                  <a:schemeClr val="tx1">
                    <a:lumMod val="85000"/>
                    <a:lumOff val="15000"/>
                  </a:schemeClr>
                </a:solidFill>
                <a:latin typeface="Calibri" panose="020F0502020204030204" pitchFamily="34" charset="0"/>
              </a:rPr>
              <a:t>, top with some more </a:t>
            </a:r>
            <a:r>
              <a:rPr lang="it-IT" sz="2600" dirty="0" err="1">
                <a:solidFill>
                  <a:schemeClr val="tx1">
                    <a:lumMod val="85000"/>
                    <a:lumOff val="15000"/>
                  </a:schemeClr>
                </a:solidFill>
                <a:latin typeface="Calibri" panose="020F0502020204030204" pitchFamily="34" charset="0"/>
              </a:rPr>
              <a:t>parsley</a:t>
            </a:r>
            <a:r>
              <a:rPr lang="it-IT" sz="2600" dirty="0">
                <a:solidFill>
                  <a:schemeClr val="tx1">
                    <a:lumMod val="85000"/>
                    <a:lumOff val="15000"/>
                  </a:schemeClr>
                </a:solidFill>
                <a:latin typeface="Calibri" panose="020F0502020204030204" pitchFamily="34" charset="0"/>
              </a:rPr>
              <a:t>, </a:t>
            </a:r>
            <a:r>
              <a:rPr lang="it-IT" sz="2600" dirty="0" err="1">
                <a:solidFill>
                  <a:schemeClr val="tx1">
                    <a:lumMod val="85000"/>
                    <a:lumOff val="15000"/>
                  </a:schemeClr>
                </a:solidFill>
                <a:latin typeface="Calibri" panose="020F0502020204030204" pitchFamily="34" charset="0"/>
              </a:rPr>
              <a:t>pepper</a:t>
            </a:r>
            <a:r>
              <a:rPr lang="it-IT" sz="2600" dirty="0">
                <a:solidFill>
                  <a:schemeClr val="tx1">
                    <a:lumMod val="85000"/>
                    <a:lumOff val="15000"/>
                  </a:schemeClr>
                </a:solidFill>
                <a:latin typeface="Calibri" panose="020F0502020204030204" pitchFamily="34" charset="0"/>
              </a:rPr>
              <a:t> and serve.</a:t>
            </a:r>
          </a:p>
          <a:p>
            <a:pPr marL="91440" indent="-91440" eaLnBrk="1" fontAlgn="auto" hangingPunct="1">
              <a:spcAft>
                <a:spcPts val="0"/>
              </a:spcAft>
              <a:buFont typeface="Arial" pitchFamily="34" charset="0"/>
              <a:buChar char=" "/>
              <a:defRPr/>
            </a:pPr>
            <a:endParaRPr lang="it-IT" dirty="0">
              <a:solidFill>
                <a:schemeClr val="tx1">
                  <a:lumMod val="85000"/>
                  <a:lumOff val="15000"/>
                </a:schemeClr>
              </a:solidFill>
            </a:endParaRPr>
          </a:p>
        </p:txBody>
      </p:sp>
      <p:sp>
        <p:nvSpPr>
          <p:cNvPr id="40964" name="Segnaposto testo 3"/>
          <p:cNvSpPr>
            <a:spLocks noGrp="1"/>
          </p:cNvSpPr>
          <p:nvPr>
            <p:ph type="body" sz="half" idx="2"/>
          </p:nvPr>
        </p:nvSpPr>
        <p:spPr>
          <a:xfrm>
            <a:off x="8142288" y="4232275"/>
            <a:ext cx="3702050" cy="873125"/>
          </a:xfrm>
        </p:spPr>
        <p:txBody>
          <a:bodyPr/>
          <a:lstStyle/>
          <a:p>
            <a:pPr fontAlgn="base">
              <a:spcAft>
                <a:spcPct val="0"/>
              </a:spcAft>
            </a:pPr>
            <a:r>
              <a:rPr lang="it-IT" altLang="hu-HU" sz="3600" b="1" smtClean="0"/>
              <a:t>PEPPERY MUSSELS</a:t>
            </a:r>
          </a:p>
          <a:p>
            <a:pPr fontAlgn="base">
              <a:spcAft>
                <a:spcPct val="0"/>
              </a:spcAft>
            </a:pPr>
            <a:endParaRPr lang="it-IT" altLang="hu-HU" smtClean="0"/>
          </a:p>
        </p:txBody>
      </p:sp>
      <p:pic>
        <p:nvPicPr>
          <p:cNvPr id="40965" name="Picture 2" descr="http://www.lericette.org/wp-content/uploads/2012/07/impepata-di-cozz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475" y="276225"/>
            <a:ext cx="40433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1">
  <a:themeElements>
    <a:clrScheme name="Personalizzato 12">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Tema1" id="{FE21B590-373E-4B79-B73A-EC15C51CFAE8}" vid="{752CD8CD-E605-4D02-B2BD-C8AD932E2378}"/>
    </a:ext>
  </a:extLst>
</a:theme>
</file>

<file path=ppt/theme/theme2.xml><?xml version="1.0" encoding="utf-8"?>
<a:theme xmlns:a="http://schemas.openxmlformats.org/drawingml/2006/main" name="1_Tema1">
  <a:themeElements>
    <a:clrScheme name="Personalizzato 13">
      <a:dk1>
        <a:sysClr val="windowText" lastClr="000000"/>
      </a:dk1>
      <a:lt1>
        <a:sysClr val="window" lastClr="FFFFFF"/>
      </a:lt1>
      <a:dk2>
        <a:srgbClr val="4E3B30"/>
      </a:dk2>
      <a:lt2>
        <a:srgbClr val="FBEEC9"/>
      </a:lt2>
      <a:accent1>
        <a:srgbClr val="E5D71B"/>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Tema1" id="{FE21B590-373E-4B79-B73A-EC15C51CFAE8}" vid="{752CD8CD-E605-4D02-B2BD-C8AD932E2378}"/>
    </a:ext>
  </a:extLst>
</a:theme>
</file>

<file path=ppt/theme/theme3.xml><?xml version="1.0" encoding="utf-8"?>
<a:theme xmlns:a="http://schemas.openxmlformats.org/drawingml/2006/main" name="2_Tema1">
  <a:themeElements>
    <a:clrScheme name="Personalizzato 17">
      <a:dk1>
        <a:sysClr val="windowText" lastClr="000000"/>
      </a:dk1>
      <a:lt1>
        <a:sysClr val="window" lastClr="FFFFFF"/>
      </a:lt1>
      <a:dk2>
        <a:srgbClr val="4E3B30"/>
      </a:dk2>
      <a:lt2>
        <a:srgbClr val="FBEEC9"/>
      </a:lt2>
      <a:accent1>
        <a:srgbClr val="AD1F1F"/>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Tema1" id="{FE21B590-373E-4B79-B73A-EC15C51CFAE8}" vid="{752CD8CD-E605-4D02-B2BD-C8AD932E2378}"/>
    </a:ext>
  </a:extLst>
</a:theme>
</file>

<file path=ppt/theme/theme4.xml><?xml version="1.0" encoding="utf-8"?>
<a:theme xmlns:a="http://schemas.openxmlformats.org/drawingml/2006/main" name="3_Tema1">
  <a:themeElements>
    <a:clrScheme name="Personalizzato 12">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Tema1" id="{FE21B590-373E-4B79-B73A-EC15C51CFAE8}" vid="{752CD8CD-E605-4D02-B2BD-C8AD932E2378}"/>
    </a:ext>
  </a:extLst>
</a:theme>
</file>

<file path=ppt/theme/theme5.xml><?xml version="1.0" encoding="utf-8"?>
<a:theme xmlns:a="http://schemas.openxmlformats.org/drawingml/2006/main" name="4_Tema1">
  <a:themeElements>
    <a:clrScheme name="Personalizzato 18">
      <a:dk1>
        <a:sysClr val="windowText" lastClr="000000"/>
      </a:dk1>
      <a:lt1>
        <a:sysClr val="window" lastClr="FFFFFF"/>
      </a:lt1>
      <a:dk2>
        <a:srgbClr val="4E3B30"/>
      </a:dk2>
      <a:lt2>
        <a:srgbClr val="FBEEC9"/>
      </a:lt2>
      <a:accent1>
        <a:srgbClr val="00B0F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Tema1" id="{FE21B590-373E-4B79-B73A-EC15C51CFAE8}" vid="{752CD8CD-E605-4D02-B2BD-C8AD932E2378}"/>
    </a:ext>
  </a:extLst>
</a:theme>
</file>

<file path=ppt/theme/theme6.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7.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ppt/theme/theme8.xml><?xml version="1.0" encoding="utf-8"?>
<a:theme xmlns:a="http://schemas.openxmlformats.org/drawingml/2006/main" name="5_Tema1">
  <a:themeElements>
    <a:clrScheme name="Personalizzato 19">
      <a:dk1>
        <a:sysClr val="windowText" lastClr="000000"/>
      </a:dk1>
      <a:lt1>
        <a:sysClr val="window" lastClr="FFFFFF"/>
      </a:lt1>
      <a:dk2>
        <a:srgbClr val="4E3B30"/>
      </a:dk2>
      <a:lt2>
        <a:srgbClr val="FBEEC9"/>
      </a:lt2>
      <a:accent1>
        <a:srgbClr val="92D05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Tema1" id="{FE21B590-373E-4B79-B73A-EC15C51CFAE8}" vid="{752CD8CD-E605-4D02-B2BD-C8AD932E2378}"/>
    </a:ext>
  </a:extLst>
</a:theme>
</file>

<file path=docProps/app.xml><?xml version="1.0" encoding="utf-8"?>
<Properties xmlns="http://schemas.openxmlformats.org/officeDocument/2006/extended-properties" xmlns:vt="http://schemas.openxmlformats.org/officeDocument/2006/docPropsVTypes">
  <Template>Tema1</Template>
  <TotalTime>347</TotalTime>
  <Words>5871</Words>
  <Application>Microsoft Office PowerPoint</Application>
  <PresentationFormat>Egyéni</PresentationFormat>
  <Paragraphs>133</Paragraphs>
  <Slides>37</Slides>
  <Notes>0</Notes>
  <HiddenSlides>0</HiddenSlides>
  <MMClips>0</MMClips>
  <ScaleCrop>false</ScaleCrop>
  <HeadingPairs>
    <vt:vector size="8" baseType="variant">
      <vt:variant>
        <vt:lpstr>Használt betűtípusok</vt:lpstr>
      </vt:variant>
      <vt:variant>
        <vt:i4>7</vt:i4>
      </vt:variant>
      <vt:variant>
        <vt:lpstr>Téma</vt:lpstr>
      </vt:variant>
      <vt:variant>
        <vt:i4>8</vt:i4>
      </vt:variant>
      <vt:variant>
        <vt:lpstr>Beágyazott OLE kiszolgálók</vt:lpstr>
      </vt:variant>
      <vt:variant>
        <vt:i4>2</vt:i4>
      </vt:variant>
      <vt:variant>
        <vt:lpstr>Diacímek</vt:lpstr>
      </vt:variant>
      <vt:variant>
        <vt:i4>37</vt:i4>
      </vt:variant>
    </vt:vector>
  </HeadingPairs>
  <TitlesOfParts>
    <vt:vector size="54" baseType="lpstr">
      <vt:lpstr>Calibri Light</vt:lpstr>
      <vt:lpstr>Arial</vt:lpstr>
      <vt:lpstr>Calibri</vt:lpstr>
      <vt:lpstr>Century Gothic</vt:lpstr>
      <vt:lpstr>Wingdings 3</vt:lpstr>
      <vt:lpstr>Corbel</vt:lpstr>
      <vt:lpstr>Adobe Fan Heiti Std B</vt:lpstr>
      <vt:lpstr>Tema1</vt:lpstr>
      <vt:lpstr>1_Tema1</vt:lpstr>
      <vt:lpstr>2_Tema1</vt:lpstr>
      <vt:lpstr>3_Tema1</vt:lpstr>
      <vt:lpstr>4_Tema1</vt:lpstr>
      <vt:lpstr>Ione</vt:lpstr>
      <vt:lpstr>Base</vt:lpstr>
      <vt:lpstr>5_Tema1</vt:lpstr>
      <vt:lpstr>Image</vt:lpstr>
      <vt:lpstr>Adobe Photoshop Image</vt:lpstr>
      <vt:lpstr>PowerPoint bemutató</vt:lpstr>
      <vt:lpstr> The traditional Apulian cuisine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FIRST COURSES</vt:lpstr>
      <vt:lpstr>PowerPoint bemutató</vt:lpstr>
      <vt:lpstr>SPAGHETTI  OR LINGUINE WITH MUSSELS </vt:lpstr>
      <vt:lpstr>RICE WITH MUSSELS AND POTATOES  </vt:lpstr>
      <vt:lpstr> </vt:lpstr>
      <vt:lpstr>ORECCHIETTE WITH RAGÙ SAUCE   </vt:lpstr>
      <vt:lpstr>BROAD BEANS AND CHICORY </vt:lpstr>
      <vt:lpstr>MINESTRONE</vt:lpstr>
      <vt:lpstr>SMALL PASTA WITH CHICKPEAS SOUP  </vt:lpstr>
      <vt:lpstr>PowerPoint bemutató</vt:lpstr>
      <vt:lpstr>SECOND COURSES </vt:lpstr>
      <vt:lpstr>PARMIGIANA  </vt:lpstr>
      <vt:lpstr>COD WITH TOMATO SAUCE AND BLACK OLIVES</vt:lpstr>
      <vt:lpstr>STUFFED AUBERGINES </vt:lpstr>
      <vt:lpstr>MIXED FRIED FISH </vt:lpstr>
      <vt:lpstr>BEEF ROLLS  WITH RAGÙ SAUCE </vt:lpstr>
      <vt:lpstr>STUFFED PEPPERS </vt:lpstr>
      <vt:lpstr>BEEF MEATBALLS </vt:lpstr>
      <vt:lpstr>STUFFED CUTTLEFISH </vt:lpstr>
      <vt:lpstr>PowerPoint bemutató</vt:lpstr>
      <vt:lpstr>DESSERTS</vt:lpstr>
      <vt:lpstr>DAISY SPONGE CAKE </vt:lpstr>
      <vt:lpstr>CARTELLATE  </vt:lpstr>
      <vt:lpstr>ALMOND COOKIES </vt:lpstr>
      <vt:lpstr>PowerPoint bemutató</vt:lpstr>
      <vt:lpstr>ALMOND NOUGAT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PUGLIA</dc:title>
  <dc:creator>Framez</dc:creator>
  <cp:lastModifiedBy>Gabi</cp:lastModifiedBy>
  <cp:revision>48</cp:revision>
  <dcterms:created xsi:type="dcterms:W3CDTF">2013-09-26T13:06:39Z</dcterms:created>
  <dcterms:modified xsi:type="dcterms:W3CDTF">2013-10-28T09:23:51Z</dcterms:modified>
</cp:coreProperties>
</file>