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4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8ED11-8C7E-4173-897A-8F9F9F4FB884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1A7F8-FD7F-40AC-8E75-C59A4DBA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9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581400"/>
            <a:ext cx="5486400" cy="566738"/>
          </a:xfrm>
        </p:spPr>
        <p:txBody>
          <a:bodyPr>
            <a:noAutofit/>
          </a:bodyPr>
          <a:lstStyle/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304800" y="5029200"/>
            <a:ext cx="5486400" cy="8048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Gala</a:t>
            </a:r>
            <a:r>
              <a:rPr lang="ro-RO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ți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5626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Celebrating the winter holidays !</a:t>
            </a:r>
            <a:endParaRPr lang="en-US" sz="32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0" y="-152400"/>
            <a:ext cx="914400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olindatori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510540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Another important tradition is the carol singing groups and the so-called “goat-parading”.  This is an ancient </a:t>
            </a:r>
            <a:r>
              <a:rPr lang="en-U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coustom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that requires the boys walk on the street dressed up as goats singing, dancing and tapping their feet on the ground. 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0462620_556021511173959_585952429375742595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This is our boardwalk by the Danube on The New Year’s Eve !</a:t>
            </a:r>
            <a:endParaRPr lang="en-US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bobotea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22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676400"/>
            <a:ext cx="487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This is a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christian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tradition that demands a cross being thrown in the Danube by the Bishop and being brought back by swimmers. It takes place on the 6</a:t>
            </a:r>
            <a:r>
              <a:rPr lang="en-US" sz="2800" baseline="30000" dirty="0" smtClean="0">
                <a:latin typeface="Aharoni" pitchFamily="2" charset="-79"/>
                <a:cs typeface="Aharoni" pitchFamily="2" charset="-79"/>
              </a:rPr>
              <a:t>th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of January.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tradition </a:t>
            </a:r>
            <a:endParaRPr lang="en-US" dirty="0"/>
          </a:p>
        </p:txBody>
      </p:sp>
      <p:pic>
        <p:nvPicPr>
          <p:cNvPr id="5" name="Picture 4" descr="07_5497830-mediafax-foto-florin-nov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2209800"/>
            <a:ext cx="2514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This holiday, The Epiphany, represents the baptizing of Jesus by John the Baptist.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472967_463880283721416_63659583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 hope you enjoyed it ! Thanks  for watching and see you </a:t>
            </a:r>
            <a:r>
              <a:rPr lang="en-US" sz="280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 winter </a:t>
            </a: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!</a:t>
            </a:r>
            <a:endParaRPr lang="en-U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91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54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5" descr="1527134_477573129018798_629314684_n.jpg"/>
          <p:cNvPicPr>
            <a:picLocks noChangeAspect="1"/>
          </p:cNvPicPr>
          <p:nvPr/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7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ale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14478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St. Andrew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(the city’s patron saint)</a:t>
            </a:r>
            <a:r>
              <a:rPr lang="ro-RO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or Gala</a:t>
            </a:r>
            <a:r>
              <a:rPr lang="ro-RO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ț</a:t>
            </a:r>
            <a:r>
              <a:rPr lang="ro-RO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’s day. We celebrate it every year on the 30</a:t>
            </a:r>
            <a:r>
              <a:rPr lang="en-US" sz="2400" baseline="30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of November.</a:t>
            </a:r>
            <a:endParaRPr lang="en-U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g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58674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On this day our city hosts many artists and </a:t>
            </a:r>
            <a:r>
              <a:rPr lang="en-US" sz="2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romanian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bands to entertain us. </a:t>
            </a:r>
            <a:endParaRPr lang="en-U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f-nicola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38800" cy="6858000"/>
          </a:xfrm>
          <a:prstGeom prst="rect">
            <a:avLst/>
          </a:prstGeom>
        </p:spPr>
      </p:pic>
      <p:pic>
        <p:nvPicPr>
          <p:cNvPr id="4" name="Picture 3" descr="Moş-Nicolae-în-întreaga-lu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505200"/>
            <a:ext cx="35052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On the 6</a:t>
            </a:r>
            <a:r>
              <a:rPr lang="en-US" sz="2800" b="1" baseline="30000" dirty="0" smtClean="0">
                <a:latin typeface="Aharoni" pitchFamily="2" charset="-79"/>
                <a:cs typeface="Aharoni" pitchFamily="2" charset="-79"/>
              </a:rPr>
              <a:t>th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 of December, we celebrate St. Nicholas, holiday that is known for the gifts the children find in their boots in the morning. 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foto_888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 </a:t>
            </a: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Gala</a:t>
            </a:r>
            <a:r>
              <a:rPr lang="ro-RO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ț</a:t>
            </a:r>
            <a:r>
              <a:rPr lang="ro-RO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 on Christmas days</a:t>
            </a:r>
            <a:endParaRPr lang="en-U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kuhnyacrama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3429000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latin typeface="Aharoni" pitchFamily="2" charset="-79"/>
                <a:cs typeface="Aharoni" pitchFamily="2" charset="-79"/>
              </a:rPr>
              <a:t>This is 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a </a:t>
            </a:r>
            <a:r>
              <a:rPr lang="ro-RO" sz="2800" b="1" dirty="0" smtClean="0">
                <a:latin typeface="Aharoni" pitchFamily="2" charset="-79"/>
                <a:cs typeface="Aharoni" pitchFamily="2" charset="-79"/>
              </a:rPr>
              <a:t>traditional 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dish</a:t>
            </a:r>
            <a:r>
              <a:rPr lang="ro-RO" sz="2800" b="1" dirty="0" smtClean="0">
                <a:latin typeface="Aharoni" pitchFamily="2" charset="-79"/>
                <a:cs typeface="Aharoni" pitchFamily="2" charset="-79"/>
              </a:rPr>
              <a:t> we eat 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around</a:t>
            </a:r>
            <a:r>
              <a:rPr lang="ro-RO" sz="2800" b="1" dirty="0" smtClean="0">
                <a:latin typeface="Aharoni" pitchFamily="2" charset="-79"/>
                <a:cs typeface="Aharoni" pitchFamily="2" charset="-79"/>
              </a:rPr>
              <a:t> Christmas 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time</a:t>
            </a:r>
            <a:r>
              <a:rPr lang="ro-RO" sz="2800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       </a:t>
            </a:r>
            <a:r>
              <a:rPr lang="ro-RO" sz="2800" b="1" dirty="0" smtClean="0">
                <a:latin typeface="Aharoni" pitchFamily="2" charset="-79"/>
                <a:cs typeface="Aharoni" pitchFamily="2" charset="-79"/>
              </a:rPr>
              <a:t>called 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“</a:t>
            </a:r>
            <a:r>
              <a:rPr lang="en-US" sz="2800" b="1" dirty="0" err="1" smtClean="0">
                <a:latin typeface="Aharoni" pitchFamily="2" charset="-79"/>
                <a:cs typeface="Aharoni" pitchFamily="2" charset="-79"/>
              </a:rPr>
              <a:t>sarmale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”.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ozonac, carnaciori, mom and dad 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Another traditional dessert dish,                 called “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cozonac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” .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228</Words>
  <Application>Microsoft Office PowerPoint</Application>
  <PresentationFormat>Diavetítés a képernyőre (4:3 oldalarány)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Galați</dc:title>
  <dc:creator>Oncea</dc:creator>
  <cp:lastModifiedBy>Berényi  Gabriella</cp:lastModifiedBy>
  <cp:revision>18</cp:revision>
  <dcterms:created xsi:type="dcterms:W3CDTF">2006-08-16T00:00:00Z</dcterms:created>
  <dcterms:modified xsi:type="dcterms:W3CDTF">2014-09-30T05:07:40Z</dcterms:modified>
</cp:coreProperties>
</file>