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88" r:id="rId3"/>
    <p:sldId id="258" r:id="rId4"/>
    <p:sldId id="259" r:id="rId5"/>
    <p:sldId id="260" r:id="rId6"/>
    <p:sldId id="261" r:id="rId7"/>
    <p:sldId id="262" r:id="rId8"/>
    <p:sldId id="263" r:id="rId9"/>
    <p:sldId id="264"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9" r:id="rId26"/>
    <p:sldId id="282" r:id="rId27"/>
    <p:sldId id="283" r:id="rId28"/>
    <p:sldId id="284" r:id="rId29"/>
    <p:sldId id="285" r:id="rId30"/>
    <p:sldId id="286" r:id="rId31"/>
    <p:sldId id="290" r:id="rId32"/>
    <p:sldId id="291"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6" autoAdjust="0"/>
    <p:restoredTop sz="94660"/>
  </p:normalViewPr>
  <p:slideViewPr>
    <p:cSldViewPr>
      <p:cViewPr varScale="1">
        <p:scale>
          <a:sx n="73" d="100"/>
          <a:sy n="73" d="100"/>
        </p:scale>
        <p:origin x="-14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C35890B5-82C0-4242-84F0-1A641A1030AE}" type="datetimeFigureOut">
              <a:rPr lang="it-IT" smtClean="0"/>
              <a:pPr/>
              <a:t>26/09/2013</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D474229C-24EE-41D4-BA7C-9D3E094F5F5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35890B5-82C0-4242-84F0-1A641A1030AE}" type="datetimeFigureOut">
              <a:rPr lang="it-IT" smtClean="0"/>
              <a:pPr/>
              <a:t>26/09/2013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474229C-24EE-41D4-BA7C-9D3E094F5F5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35890B5-82C0-4242-84F0-1A641A1030AE}" type="datetimeFigureOut">
              <a:rPr lang="it-IT" smtClean="0"/>
              <a:pPr/>
              <a:t>26/09/2013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474229C-24EE-41D4-BA7C-9D3E094F5F5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35890B5-82C0-4242-84F0-1A641A1030AE}" type="datetimeFigureOut">
              <a:rPr lang="it-IT" smtClean="0"/>
              <a:pPr/>
              <a:t>26/09/2013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474229C-24EE-41D4-BA7C-9D3E094F5F5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C35890B5-82C0-4242-84F0-1A641A1030AE}" type="datetimeFigureOut">
              <a:rPr lang="it-IT" smtClean="0"/>
              <a:pPr/>
              <a:t>26/09/2013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474229C-24EE-41D4-BA7C-9D3E094F5F5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C35890B5-82C0-4242-84F0-1A641A1030AE}" type="datetimeFigureOut">
              <a:rPr lang="it-IT" smtClean="0"/>
              <a:pPr/>
              <a:t>26/09/2013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474229C-24EE-41D4-BA7C-9D3E094F5F5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C35890B5-82C0-4242-84F0-1A641A1030AE}" type="datetimeFigureOut">
              <a:rPr lang="it-IT" smtClean="0"/>
              <a:pPr/>
              <a:t>26/09/2013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474229C-24EE-41D4-BA7C-9D3E094F5F5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C35890B5-82C0-4242-84F0-1A641A1030AE}" type="datetimeFigureOut">
              <a:rPr lang="it-IT" smtClean="0"/>
              <a:pPr/>
              <a:t>26/09/2013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474229C-24EE-41D4-BA7C-9D3E094F5F5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35890B5-82C0-4242-84F0-1A641A1030AE}" type="datetimeFigureOut">
              <a:rPr lang="it-IT" smtClean="0"/>
              <a:pPr/>
              <a:t>26/09/2013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474229C-24EE-41D4-BA7C-9D3E094F5F5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C35890B5-82C0-4242-84F0-1A641A1030AE}" type="datetimeFigureOut">
              <a:rPr lang="it-IT" smtClean="0"/>
              <a:pPr/>
              <a:t>26/09/2013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474229C-24EE-41D4-BA7C-9D3E094F5F5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C35890B5-82C0-4242-84F0-1A641A1030AE}" type="datetimeFigureOut">
              <a:rPr lang="it-IT" smtClean="0"/>
              <a:pPr/>
              <a:t>26/09/2013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D474229C-24EE-41D4-BA7C-9D3E094F5F5D}"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35890B5-82C0-4242-84F0-1A641A1030AE}" type="datetimeFigureOut">
              <a:rPr lang="it-IT" smtClean="0"/>
              <a:pPr/>
              <a:t>26/09/2013</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474229C-24EE-41D4-BA7C-9D3E094F5F5D}"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916832" y="4581128"/>
            <a:ext cx="8388096" cy="1752600"/>
          </a:xfrm>
        </p:spPr>
        <p:txBody>
          <a:bodyPr/>
          <a:lstStyle/>
          <a:p>
            <a:r>
              <a:rPr lang="it-IT" dirty="0" smtClean="0"/>
              <a:t>Life </a:t>
            </a:r>
            <a:r>
              <a:rPr lang="it-IT" dirty="0" err="1" smtClean="0"/>
              <a:t>is</a:t>
            </a:r>
            <a:r>
              <a:rPr lang="it-IT" dirty="0" smtClean="0"/>
              <a:t> </a:t>
            </a:r>
            <a:r>
              <a:rPr lang="it-IT" dirty="0" err="1" smtClean="0"/>
              <a:t>what</a:t>
            </a:r>
            <a:r>
              <a:rPr lang="it-IT" dirty="0" smtClean="0"/>
              <a:t> </a:t>
            </a:r>
            <a:r>
              <a:rPr lang="it-IT" dirty="0" err="1" smtClean="0"/>
              <a:t>happens</a:t>
            </a:r>
            <a:r>
              <a:rPr lang="it-IT" dirty="0" smtClean="0"/>
              <a:t> </a:t>
            </a:r>
            <a:r>
              <a:rPr lang="it-IT" dirty="0" err="1" smtClean="0"/>
              <a:t>to</a:t>
            </a:r>
            <a:r>
              <a:rPr lang="it-IT" dirty="0" smtClean="0"/>
              <a:t> </a:t>
            </a:r>
            <a:r>
              <a:rPr lang="it-IT" dirty="0" err="1" smtClean="0"/>
              <a:t>you</a:t>
            </a:r>
            <a:r>
              <a:rPr lang="it-IT" dirty="0" smtClean="0"/>
              <a:t> </a:t>
            </a:r>
          </a:p>
          <a:p>
            <a:r>
              <a:rPr lang="it-IT" dirty="0" err="1" smtClean="0"/>
              <a:t>while</a:t>
            </a:r>
            <a:r>
              <a:rPr lang="it-IT" dirty="0" smtClean="0"/>
              <a:t> </a:t>
            </a:r>
            <a:r>
              <a:rPr lang="it-IT" dirty="0" err="1" smtClean="0"/>
              <a:t>you</a:t>
            </a:r>
            <a:r>
              <a:rPr lang="it-IT" dirty="0" smtClean="0"/>
              <a:t>'re </a:t>
            </a:r>
            <a:r>
              <a:rPr lang="it-IT" dirty="0" err="1" smtClean="0"/>
              <a:t>busy</a:t>
            </a:r>
            <a:r>
              <a:rPr lang="it-IT" dirty="0" smtClean="0"/>
              <a:t> </a:t>
            </a:r>
            <a:r>
              <a:rPr lang="it-IT" dirty="0" err="1" smtClean="0"/>
              <a:t>making</a:t>
            </a:r>
            <a:r>
              <a:rPr lang="it-IT" dirty="0" smtClean="0"/>
              <a:t> </a:t>
            </a:r>
            <a:r>
              <a:rPr lang="it-IT" dirty="0" err="1" smtClean="0"/>
              <a:t>projects</a:t>
            </a:r>
            <a:r>
              <a:rPr lang="it-IT" dirty="0" smtClean="0"/>
              <a:t>. </a:t>
            </a:r>
            <a:endParaRPr lang="it-IT" dirty="0"/>
          </a:p>
        </p:txBody>
      </p:sp>
      <p:sp>
        <p:nvSpPr>
          <p:cNvPr id="4" name="Titolo 3"/>
          <p:cNvSpPr>
            <a:spLocks noGrp="1"/>
          </p:cNvSpPr>
          <p:nvPr>
            <p:ph type="ctrTitle"/>
          </p:nvPr>
        </p:nvSpPr>
        <p:spPr/>
        <p:txBody>
          <a:bodyPr>
            <a:scene3d>
              <a:camera prst="isometricOffAxis2Left"/>
              <a:lightRig rig="freezing" dir="t">
                <a:rot lat="0" lon="0" rev="5640000"/>
              </a:lightRig>
            </a:scene3d>
            <a:sp3d prstMaterial="flat">
              <a:bevelT w="38100" h="38100"/>
              <a:contourClr>
                <a:schemeClr val="tx2"/>
              </a:contourClr>
            </a:sp3d>
          </a:bodyPr>
          <a:lstStyle/>
          <a:p>
            <a:r>
              <a:rPr lang="it-IT"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Local</a:t>
            </a:r>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handicrafts</a:t>
            </a:r>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it-IT"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in Campania</a:t>
            </a:r>
            <a:endParaRPr lang="it-IT"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advTm="3000">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Capri Pants</a:t>
            </a:r>
            <a:endParaRPr lang="it-IT" dirty="0"/>
          </a:p>
        </p:txBody>
      </p:sp>
      <p:pic>
        <p:nvPicPr>
          <p:cNvPr id="4" name="Segnaposto contenuto 3" descr="Capri.jpg"/>
          <p:cNvPicPr>
            <a:picLocks noGrp="1" noChangeAspect="1"/>
          </p:cNvPicPr>
          <p:nvPr>
            <p:ph idx="1"/>
          </p:nvPr>
        </p:nvPicPr>
        <p:blipFill>
          <a:blip r:embed="rId2" cstate="print"/>
          <a:stretch>
            <a:fillRect/>
          </a:stretch>
        </p:blipFill>
        <p:spPr>
          <a:xfrm>
            <a:off x="2665019" y="1916832"/>
            <a:ext cx="6478981" cy="4941168"/>
          </a:xfrm>
        </p:spPr>
      </p:pic>
    </p:spTree>
  </p:cSld>
  <p:clrMapOvr>
    <a:masterClrMapping/>
  </p:clrMapOvr>
  <p:transition advTm="3000">
    <p:pull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268760"/>
            <a:ext cx="8651304" cy="5589240"/>
          </a:xfrm>
        </p:spPr>
        <p:txBody>
          <a:bodyPr>
            <a:normAutofit fontScale="77500" lnSpcReduction="20000"/>
          </a:bodyPr>
          <a:lstStyle/>
          <a:p>
            <a:r>
              <a:rPr lang="it-IT" dirty="0" smtClean="0"/>
              <a:t>The Capri </a:t>
            </a:r>
            <a:r>
              <a:rPr lang="it-IT" dirty="0" err="1" smtClean="0"/>
              <a:t>Pant</a:t>
            </a:r>
            <a:r>
              <a:rPr lang="it-IT" dirty="0" smtClean="0"/>
              <a:t>, </a:t>
            </a:r>
            <a:r>
              <a:rPr lang="it-IT" dirty="0" err="1" smtClean="0"/>
              <a:t>originally</a:t>
            </a:r>
            <a:r>
              <a:rPr lang="it-IT" dirty="0" smtClean="0"/>
              <a:t> </a:t>
            </a:r>
            <a:r>
              <a:rPr lang="it-IT" dirty="0" err="1" smtClean="0"/>
              <a:t>named</a:t>
            </a:r>
            <a:r>
              <a:rPr lang="it-IT" dirty="0" smtClean="0"/>
              <a:t> </a:t>
            </a:r>
            <a:r>
              <a:rPr lang="it-IT" dirty="0" err="1" smtClean="0"/>
              <a:t>after</a:t>
            </a:r>
            <a:r>
              <a:rPr lang="it-IT" dirty="0" smtClean="0"/>
              <a:t> the </a:t>
            </a:r>
            <a:r>
              <a:rPr lang="it-IT" dirty="0" err="1" smtClean="0"/>
              <a:t>Isle</a:t>
            </a:r>
            <a:r>
              <a:rPr lang="it-IT" dirty="0" smtClean="0"/>
              <a:t> </a:t>
            </a:r>
            <a:r>
              <a:rPr lang="it-IT" dirty="0" err="1" smtClean="0"/>
              <a:t>of</a:t>
            </a:r>
            <a:r>
              <a:rPr lang="it-IT" dirty="0" smtClean="0"/>
              <a:t> Capri, </a:t>
            </a:r>
            <a:r>
              <a:rPr lang="it-IT" dirty="0" err="1" smtClean="0"/>
              <a:t>became</a:t>
            </a:r>
            <a:r>
              <a:rPr lang="it-IT" dirty="0" smtClean="0"/>
              <a:t> </a:t>
            </a:r>
            <a:r>
              <a:rPr lang="it-IT" dirty="0" err="1" smtClean="0"/>
              <a:t>one</a:t>
            </a:r>
            <a:r>
              <a:rPr lang="it-IT" dirty="0" smtClean="0"/>
              <a:t> </a:t>
            </a:r>
            <a:r>
              <a:rPr lang="it-IT" dirty="0" err="1" smtClean="0"/>
              <a:t>of</a:t>
            </a:r>
            <a:r>
              <a:rPr lang="it-IT" dirty="0" smtClean="0"/>
              <a:t> Audrey Hepburn’s </a:t>
            </a:r>
            <a:r>
              <a:rPr lang="it-IT" dirty="0" err="1" smtClean="0"/>
              <a:t>symbols</a:t>
            </a:r>
            <a:r>
              <a:rPr lang="it-IT" dirty="0" smtClean="0"/>
              <a:t> in the 1950s in the movie ‘Sabrina’;  Brigitte Bardot </a:t>
            </a:r>
            <a:r>
              <a:rPr lang="it-IT" dirty="0" err="1" smtClean="0"/>
              <a:t>was</a:t>
            </a:r>
            <a:r>
              <a:rPr lang="it-IT" dirty="0" smtClean="0"/>
              <a:t> </a:t>
            </a:r>
            <a:r>
              <a:rPr lang="it-IT" dirty="0" err="1" smtClean="0"/>
              <a:t>photographed</a:t>
            </a:r>
            <a:r>
              <a:rPr lang="it-IT" dirty="0" smtClean="0"/>
              <a:t> </a:t>
            </a:r>
            <a:r>
              <a:rPr lang="it-IT" dirty="0" err="1" smtClean="0"/>
              <a:t>most</a:t>
            </a:r>
            <a:r>
              <a:rPr lang="it-IT" dirty="0" smtClean="0"/>
              <a:t> </a:t>
            </a:r>
            <a:r>
              <a:rPr lang="it-IT" dirty="0" err="1" smtClean="0"/>
              <a:t>often</a:t>
            </a:r>
            <a:r>
              <a:rPr lang="it-IT" dirty="0" smtClean="0"/>
              <a:t> in Capri pants; more and more </a:t>
            </a:r>
            <a:r>
              <a:rPr lang="it-IT" dirty="0" err="1" smtClean="0"/>
              <a:t>celebrities</a:t>
            </a:r>
            <a:r>
              <a:rPr lang="it-IT" dirty="0" smtClean="0"/>
              <a:t> </a:t>
            </a:r>
            <a:r>
              <a:rPr lang="it-IT" dirty="0" err="1" smtClean="0"/>
              <a:t>started</a:t>
            </a:r>
            <a:r>
              <a:rPr lang="it-IT" dirty="0" smtClean="0"/>
              <a:t> </a:t>
            </a:r>
            <a:r>
              <a:rPr lang="it-IT" dirty="0" err="1" smtClean="0"/>
              <a:t>to</a:t>
            </a:r>
            <a:r>
              <a:rPr lang="it-IT" dirty="0" smtClean="0"/>
              <a:t> </a:t>
            </a:r>
            <a:r>
              <a:rPr lang="it-IT" dirty="0" err="1" smtClean="0"/>
              <a:t>pick</a:t>
            </a:r>
            <a:r>
              <a:rPr lang="it-IT" dirty="0" smtClean="0"/>
              <a:t> up on the style, </a:t>
            </a:r>
            <a:r>
              <a:rPr lang="it-IT" dirty="0" err="1" smtClean="0"/>
              <a:t>but</a:t>
            </a:r>
            <a:r>
              <a:rPr lang="it-IT" dirty="0" smtClean="0"/>
              <a:t> more </a:t>
            </a:r>
            <a:r>
              <a:rPr lang="it-IT" dirty="0" err="1" smtClean="0"/>
              <a:t>importantly</a:t>
            </a:r>
            <a:r>
              <a:rPr lang="it-IT" dirty="0" smtClean="0"/>
              <a:t> </a:t>
            </a:r>
            <a:r>
              <a:rPr lang="it-IT" dirty="0" err="1" smtClean="0"/>
              <a:t>they</a:t>
            </a:r>
            <a:r>
              <a:rPr lang="it-IT" dirty="0" smtClean="0"/>
              <a:t> </a:t>
            </a:r>
            <a:r>
              <a:rPr lang="it-IT" dirty="0" err="1" smtClean="0"/>
              <a:t>were</a:t>
            </a:r>
            <a:r>
              <a:rPr lang="it-IT" dirty="0" smtClean="0"/>
              <a:t> the </a:t>
            </a:r>
            <a:r>
              <a:rPr lang="it-IT" dirty="0" err="1" smtClean="0"/>
              <a:t>calibre</a:t>
            </a:r>
            <a:r>
              <a:rPr lang="it-IT" dirty="0" smtClean="0"/>
              <a:t> </a:t>
            </a:r>
            <a:r>
              <a:rPr lang="it-IT" dirty="0" err="1" smtClean="0"/>
              <a:t>of</a:t>
            </a:r>
            <a:r>
              <a:rPr lang="it-IT" dirty="0" smtClean="0"/>
              <a:t> </a:t>
            </a:r>
            <a:r>
              <a:rPr lang="it-IT" dirty="0" err="1" smtClean="0"/>
              <a:t>celebrity</a:t>
            </a:r>
            <a:r>
              <a:rPr lang="it-IT" dirty="0" smtClean="0"/>
              <a:t> </a:t>
            </a:r>
            <a:r>
              <a:rPr lang="it-IT" dirty="0" err="1" smtClean="0"/>
              <a:t>that</a:t>
            </a:r>
            <a:r>
              <a:rPr lang="it-IT" dirty="0" smtClean="0"/>
              <a:t> </a:t>
            </a:r>
            <a:r>
              <a:rPr lang="it-IT" dirty="0" err="1" smtClean="0"/>
              <a:t>had</a:t>
            </a:r>
            <a:r>
              <a:rPr lang="it-IT" dirty="0" smtClean="0"/>
              <a:t> the </a:t>
            </a:r>
            <a:r>
              <a:rPr lang="it-IT" dirty="0" err="1" smtClean="0"/>
              <a:t>clout</a:t>
            </a:r>
            <a:r>
              <a:rPr lang="it-IT" dirty="0" smtClean="0"/>
              <a:t> </a:t>
            </a:r>
            <a:r>
              <a:rPr lang="it-IT" dirty="0" err="1" smtClean="0"/>
              <a:t>to</a:t>
            </a:r>
            <a:r>
              <a:rPr lang="it-IT" dirty="0" smtClean="0"/>
              <a:t> turn Capri pants </a:t>
            </a:r>
            <a:r>
              <a:rPr lang="it-IT" dirty="0" err="1" smtClean="0"/>
              <a:t>into</a:t>
            </a:r>
            <a:r>
              <a:rPr lang="it-IT" dirty="0" smtClean="0"/>
              <a:t> a fashion </a:t>
            </a:r>
            <a:r>
              <a:rPr lang="it-IT" dirty="0" err="1" smtClean="0"/>
              <a:t>classic</a:t>
            </a:r>
            <a:r>
              <a:rPr lang="it-IT" dirty="0" smtClean="0"/>
              <a:t>: </a:t>
            </a:r>
            <a:r>
              <a:rPr lang="it-IT" dirty="0" err="1" smtClean="0"/>
              <a:t>Sophia</a:t>
            </a:r>
            <a:r>
              <a:rPr lang="it-IT" dirty="0" smtClean="0"/>
              <a:t> Loren, Elizabeth Taylor, Marilyn Monroe, Gina Lollobrigida, </a:t>
            </a:r>
            <a:r>
              <a:rPr lang="it-IT" dirty="0" err="1" smtClean="0"/>
              <a:t>all</a:t>
            </a:r>
            <a:r>
              <a:rPr lang="it-IT" dirty="0" smtClean="0"/>
              <a:t> </a:t>
            </a:r>
            <a:r>
              <a:rPr lang="it-IT" dirty="0" err="1" smtClean="0"/>
              <a:t>stars</a:t>
            </a:r>
            <a:r>
              <a:rPr lang="it-IT" dirty="0" smtClean="0"/>
              <a:t> </a:t>
            </a:r>
            <a:r>
              <a:rPr lang="it-IT" dirty="0" err="1" smtClean="0"/>
              <a:t>whose</a:t>
            </a:r>
            <a:r>
              <a:rPr lang="it-IT" dirty="0" smtClean="0"/>
              <a:t> </a:t>
            </a:r>
            <a:r>
              <a:rPr lang="it-IT" dirty="0" err="1" smtClean="0"/>
              <a:t>images</a:t>
            </a:r>
            <a:r>
              <a:rPr lang="it-IT" dirty="0" smtClean="0"/>
              <a:t> </a:t>
            </a:r>
            <a:r>
              <a:rPr lang="it-IT" dirty="0" err="1" smtClean="0"/>
              <a:t>have</a:t>
            </a:r>
            <a:r>
              <a:rPr lang="it-IT" dirty="0" smtClean="0"/>
              <a:t> </a:t>
            </a:r>
            <a:r>
              <a:rPr lang="it-IT" dirty="0" err="1" smtClean="0"/>
              <a:t>survived</a:t>
            </a:r>
            <a:r>
              <a:rPr lang="it-IT" dirty="0" smtClean="0"/>
              <a:t> the test </a:t>
            </a:r>
            <a:r>
              <a:rPr lang="it-IT" dirty="0" err="1" smtClean="0"/>
              <a:t>of</a:t>
            </a:r>
            <a:r>
              <a:rPr lang="it-IT" dirty="0" smtClean="0"/>
              <a:t> </a:t>
            </a:r>
            <a:r>
              <a:rPr lang="it-IT" dirty="0" err="1" smtClean="0"/>
              <a:t>time</a:t>
            </a:r>
            <a:r>
              <a:rPr lang="it-IT" dirty="0" smtClean="0"/>
              <a:t>.</a:t>
            </a:r>
            <a:r>
              <a:rPr lang="it-IT" b="1" dirty="0" smtClean="0"/>
              <a:t> </a:t>
            </a:r>
            <a:endParaRPr lang="it-IT" dirty="0" smtClean="0"/>
          </a:p>
          <a:p>
            <a:r>
              <a:rPr lang="it-IT" dirty="0" smtClean="0"/>
              <a:t>In the </a:t>
            </a:r>
            <a:r>
              <a:rPr lang="it-IT" dirty="0" err="1" smtClean="0"/>
              <a:t>famous</a:t>
            </a:r>
            <a:r>
              <a:rPr lang="it-IT" dirty="0" smtClean="0"/>
              <a:t> ‘piazzetta’ in Capri </a:t>
            </a:r>
            <a:r>
              <a:rPr lang="it-IT" dirty="0" err="1" smtClean="0"/>
              <a:t>there</a:t>
            </a:r>
            <a:r>
              <a:rPr lang="it-IT" dirty="0" smtClean="0"/>
              <a:t> </a:t>
            </a:r>
            <a:r>
              <a:rPr lang="it-IT" dirty="0" err="1" smtClean="0"/>
              <a:t>is</a:t>
            </a:r>
            <a:r>
              <a:rPr lang="it-IT" dirty="0" smtClean="0"/>
              <a:t> a </a:t>
            </a:r>
            <a:r>
              <a:rPr lang="it-IT" dirty="0" err="1" smtClean="0"/>
              <a:t>point</a:t>
            </a:r>
            <a:r>
              <a:rPr lang="it-IT" dirty="0" smtClean="0"/>
              <a:t> </a:t>
            </a:r>
            <a:r>
              <a:rPr lang="it-IT" dirty="0" err="1" smtClean="0"/>
              <a:t>of</a:t>
            </a:r>
            <a:r>
              <a:rPr lang="it-IT" dirty="0" smtClean="0"/>
              <a:t> </a:t>
            </a:r>
            <a:r>
              <a:rPr lang="it-IT" dirty="0" err="1" smtClean="0"/>
              <a:t>reference</a:t>
            </a:r>
            <a:r>
              <a:rPr lang="it-IT" dirty="0" smtClean="0"/>
              <a:t> </a:t>
            </a:r>
            <a:r>
              <a:rPr lang="it-IT" dirty="0" err="1" smtClean="0"/>
              <a:t>for</a:t>
            </a:r>
            <a:r>
              <a:rPr lang="it-IT" dirty="0" smtClean="0"/>
              <a:t> chic </a:t>
            </a:r>
            <a:r>
              <a:rPr lang="it-IT" dirty="0" err="1" smtClean="0"/>
              <a:t>ladies</a:t>
            </a:r>
            <a:r>
              <a:rPr lang="it-IT" dirty="0" smtClean="0"/>
              <a:t>: ‘La </a:t>
            </a:r>
            <a:r>
              <a:rPr lang="it-IT" dirty="0" err="1" smtClean="0"/>
              <a:t>Parisienne</a:t>
            </a:r>
            <a:r>
              <a:rPr lang="it-IT" dirty="0" smtClean="0"/>
              <a:t>,’ a shop </a:t>
            </a:r>
            <a:r>
              <a:rPr lang="it-IT" dirty="0" err="1" smtClean="0"/>
              <a:t>where</a:t>
            </a:r>
            <a:r>
              <a:rPr lang="it-IT" dirty="0" smtClean="0"/>
              <a:t> high fashion </a:t>
            </a:r>
            <a:r>
              <a:rPr lang="it-IT" dirty="0" err="1" smtClean="0"/>
              <a:t>meets</a:t>
            </a:r>
            <a:r>
              <a:rPr lang="it-IT" dirty="0" smtClean="0"/>
              <a:t>  high </a:t>
            </a:r>
            <a:r>
              <a:rPr lang="it-IT" dirty="0" err="1" smtClean="0"/>
              <a:t>craftsmanship</a:t>
            </a:r>
            <a:r>
              <a:rPr lang="it-IT" dirty="0" smtClean="0"/>
              <a:t> and </a:t>
            </a:r>
            <a:r>
              <a:rPr lang="it-IT" dirty="0" err="1" smtClean="0"/>
              <a:t>tailoring</a:t>
            </a:r>
            <a:r>
              <a:rPr lang="it-IT" dirty="0" smtClean="0"/>
              <a:t> </a:t>
            </a:r>
            <a:r>
              <a:rPr lang="it-IT" dirty="0" err="1" smtClean="0"/>
              <a:t>of</a:t>
            </a:r>
            <a:r>
              <a:rPr lang="it-IT" dirty="0" smtClean="0"/>
              <a:t> </a:t>
            </a:r>
            <a:r>
              <a:rPr lang="it-IT" dirty="0" err="1" smtClean="0"/>
              <a:t>excellence</a:t>
            </a:r>
            <a:r>
              <a:rPr lang="it-IT" dirty="0" smtClean="0"/>
              <a:t>. </a:t>
            </a:r>
            <a:r>
              <a:rPr lang="it-IT" dirty="0" err="1" smtClean="0"/>
              <a:t>It</a:t>
            </a:r>
            <a:r>
              <a:rPr lang="it-IT" dirty="0" smtClean="0"/>
              <a:t> </a:t>
            </a:r>
            <a:r>
              <a:rPr lang="it-IT" dirty="0" err="1" smtClean="0"/>
              <a:t>is</a:t>
            </a:r>
            <a:r>
              <a:rPr lang="it-IT" dirty="0" smtClean="0"/>
              <a:t> </a:t>
            </a:r>
            <a:r>
              <a:rPr lang="it-IT" dirty="0" err="1" smtClean="0"/>
              <a:t>here</a:t>
            </a:r>
            <a:r>
              <a:rPr lang="it-IT" dirty="0" smtClean="0"/>
              <a:t> </a:t>
            </a:r>
            <a:r>
              <a:rPr lang="it-IT" dirty="0" err="1" smtClean="0"/>
              <a:t>that</a:t>
            </a:r>
            <a:r>
              <a:rPr lang="it-IT" dirty="0" smtClean="0"/>
              <a:t> the pants </a:t>
            </a:r>
            <a:r>
              <a:rPr lang="it-IT" dirty="0" err="1" smtClean="0"/>
              <a:t>called</a:t>
            </a:r>
            <a:r>
              <a:rPr lang="it-IT" dirty="0" smtClean="0"/>
              <a:t> "Capri" </a:t>
            </a:r>
            <a:r>
              <a:rPr lang="it-IT" dirty="0" err="1" smtClean="0"/>
              <a:t>were</a:t>
            </a:r>
            <a:r>
              <a:rPr lang="it-IT" dirty="0" smtClean="0"/>
              <a:t> </a:t>
            </a:r>
            <a:r>
              <a:rPr lang="it-IT" dirty="0" err="1" smtClean="0"/>
              <a:t>born</a:t>
            </a:r>
            <a:r>
              <a:rPr lang="it-IT" dirty="0" smtClean="0"/>
              <a:t>, </a:t>
            </a:r>
          </a:p>
          <a:p>
            <a:r>
              <a:rPr lang="it-IT" dirty="0" err="1" smtClean="0"/>
              <a:t>Since</a:t>
            </a:r>
            <a:r>
              <a:rPr lang="it-IT" dirty="0" smtClean="0"/>
              <a:t> 1906, in </a:t>
            </a:r>
            <a:r>
              <a:rPr lang="it-IT" dirty="0" err="1" smtClean="0"/>
              <a:t>this</a:t>
            </a:r>
            <a:r>
              <a:rPr lang="it-IT" dirty="0" smtClean="0"/>
              <a:t> boutique </a:t>
            </a:r>
            <a:r>
              <a:rPr lang="it-IT" dirty="0" err="1" smtClean="0"/>
              <a:t>celebrities</a:t>
            </a:r>
            <a:r>
              <a:rPr lang="it-IT" dirty="0" smtClean="0"/>
              <a:t> </a:t>
            </a:r>
            <a:r>
              <a:rPr lang="it-IT" dirty="0" err="1" smtClean="0"/>
              <a:t>from</a:t>
            </a:r>
            <a:r>
              <a:rPr lang="it-IT" dirty="0" smtClean="0"/>
              <a:t> </a:t>
            </a:r>
            <a:r>
              <a:rPr lang="it-IT" dirty="0" err="1" smtClean="0"/>
              <a:t>all</a:t>
            </a:r>
            <a:r>
              <a:rPr lang="it-IT" dirty="0" smtClean="0"/>
              <a:t> </a:t>
            </a:r>
            <a:r>
              <a:rPr lang="it-IT" dirty="0" err="1" smtClean="0"/>
              <a:t>over</a:t>
            </a:r>
            <a:r>
              <a:rPr lang="it-IT" dirty="0" smtClean="0"/>
              <a:t> the world </a:t>
            </a:r>
            <a:r>
              <a:rPr lang="it-IT" dirty="0" err="1" smtClean="0"/>
              <a:t>have</a:t>
            </a:r>
            <a:r>
              <a:rPr lang="it-IT" dirty="0" smtClean="0"/>
              <a:t> </a:t>
            </a:r>
            <a:r>
              <a:rPr lang="it-IT" dirty="0" err="1" smtClean="0"/>
              <a:t>done</a:t>
            </a:r>
            <a:r>
              <a:rPr lang="it-IT" dirty="0" smtClean="0"/>
              <a:t> </a:t>
            </a:r>
            <a:r>
              <a:rPr lang="it-IT" dirty="0" err="1" smtClean="0"/>
              <a:t>their</a:t>
            </a:r>
            <a:r>
              <a:rPr lang="it-IT" dirty="0" smtClean="0"/>
              <a:t> shopping: Charlie Chaplin, </a:t>
            </a:r>
            <a:r>
              <a:rPr lang="it-IT" dirty="0" err="1" smtClean="0"/>
              <a:t>who</a:t>
            </a:r>
            <a:r>
              <a:rPr lang="it-IT" dirty="0" smtClean="0"/>
              <a:t> </a:t>
            </a:r>
            <a:r>
              <a:rPr lang="it-IT" dirty="0" err="1" smtClean="0"/>
              <a:t>often</a:t>
            </a:r>
            <a:r>
              <a:rPr lang="it-IT" dirty="0" smtClean="0"/>
              <a:t> </a:t>
            </a:r>
            <a:r>
              <a:rPr lang="it-IT" dirty="0" err="1" smtClean="0"/>
              <a:t>bought</a:t>
            </a:r>
            <a:r>
              <a:rPr lang="it-IT" dirty="0" smtClean="0"/>
              <a:t> Capri pants, Clark </a:t>
            </a:r>
            <a:r>
              <a:rPr lang="it-IT" dirty="0" err="1" smtClean="0"/>
              <a:t>Gable</a:t>
            </a:r>
            <a:r>
              <a:rPr lang="it-IT" dirty="0" smtClean="0"/>
              <a:t>, Gabriella </a:t>
            </a:r>
            <a:r>
              <a:rPr lang="it-IT" dirty="0" err="1" smtClean="0"/>
              <a:t>of</a:t>
            </a:r>
            <a:r>
              <a:rPr lang="it-IT" dirty="0" smtClean="0"/>
              <a:t> </a:t>
            </a:r>
            <a:r>
              <a:rPr lang="it-IT" dirty="0" err="1" smtClean="0"/>
              <a:t>Savoy</a:t>
            </a:r>
            <a:r>
              <a:rPr lang="it-IT" dirty="0" smtClean="0"/>
              <a:t>, </a:t>
            </a:r>
            <a:r>
              <a:rPr lang="it-IT" dirty="0" err="1" smtClean="0"/>
              <a:t>Liz</a:t>
            </a:r>
            <a:r>
              <a:rPr lang="it-IT" dirty="0" smtClean="0"/>
              <a:t> Taylor, Maria Callas and Jacqueline Onassis, </a:t>
            </a:r>
            <a:r>
              <a:rPr lang="it-IT" dirty="0" err="1" smtClean="0"/>
              <a:t>who</a:t>
            </a:r>
            <a:r>
              <a:rPr lang="it-IT" dirty="0" smtClean="0"/>
              <a:t> </a:t>
            </a:r>
            <a:r>
              <a:rPr lang="it-IT" dirty="0" err="1" smtClean="0"/>
              <a:t>even</a:t>
            </a:r>
            <a:r>
              <a:rPr lang="it-IT" dirty="0" smtClean="0"/>
              <a:t> </a:t>
            </a:r>
            <a:r>
              <a:rPr lang="it-IT" dirty="0" err="1" smtClean="0"/>
              <a:t>used</a:t>
            </a:r>
            <a:r>
              <a:rPr lang="it-IT" dirty="0" smtClean="0"/>
              <a:t> </a:t>
            </a:r>
            <a:r>
              <a:rPr lang="it-IT" dirty="0" err="1" smtClean="0"/>
              <a:t>to</a:t>
            </a:r>
            <a:r>
              <a:rPr lang="it-IT" dirty="0" smtClean="0"/>
              <a:t> buy12 pants at a </a:t>
            </a:r>
            <a:r>
              <a:rPr lang="it-IT" dirty="0" err="1" smtClean="0"/>
              <a:t>time</a:t>
            </a:r>
            <a:r>
              <a:rPr lang="it-IT" dirty="0" smtClean="0"/>
              <a:t> </a:t>
            </a:r>
            <a:r>
              <a:rPr lang="it-IT" dirty="0" err="1" smtClean="0"/>
              <a:t>to</a:t>
            </a:r>
            <a:r>
              <a:rPr lang="it-IT" dirty="0" smtClean="0"/>
              <a:t>  </a:t>
            </a:r>
            <a:r>
              <a:rPr lang="it-IT" dirty="0" err="1" smtClean="0"/>
              <a:t>keep</a:t>
            </a:r>
            <a:r>
              <a:rPr lang="it-IT" dirty="0" smtClean="0"/>
              <a:t> </a:t>
            </a:r>
            <a:r>
              <a:rPr lang="it-IT" dirty="0" err="1" smtClean="0"/>
              <a:t>them</a:t>
            </a:r>
            <a:r>
              <a:rPr lang="it-IT" dirty="0" smtClean="0"/>
              <a:t> in the </a:t>
            </a:r>
            <a:r>
              <a:rPr lang="it-IT" dirty="0" err="1" smtClean="0"/>
              <a:t>houses</a:t>
            </a:r>
            <a:r>
              <a:rPr lang="it-IT" dirty="0" smtClean="0"/>
              <a:t> </a:t>
            </a:r>
            <a:r>
              <a:rPr lang="it-IT" dirty="0" err="1" smtClean="0"/>
              <a:t>she</a:t>
            </a:r>
            <a:r>
              <a:rPr lang="it-IT" dirty="0" smtClean="0"/>
              <a:t> </a:t>
            </a:r>
            <a:r>
              <a:rPr lang="it-IT" dirty="0" err="1" smtClean="0"/>
              <a:t>owned</a:t>
            </a:r>
            <a:r>
              <a:rPr lang="it-IT" dirty="0" smtClean="0"/>
              <a:t> in </a:t>
            </a:r>
            <a:r>
              <a:rPr lang="it-IT" dirty="0" err="1" smtClean="0"/>
              <a:t>several</a:t>
            </a:r>
            <a:r>
              <a:rPr lang="it-IT" dirty="0" smtClean="0"/>
              <a:t> </a:t>
            </a:r>
            <a:r>
              <a:rPr lang="it-IT" dirty="0" err="1" smtClean="0"/>
              <a:t>seaside</a:t>
            </a:r>
            <a:r>
              <a:rPr lang="it-IT" dirty="0" smtClean="0"/>
              <a:t> </a:t>
            </a:r>
            <a:r>
              <a:rPr lang="it-IT" dirty="0" err="1" smtClean="0"/>
              <a:t>resorts</a:t>
            </a:r>
            <a:r>
              <a:rPr lang="it-IT" dirty="0" smtClean="0"/>
              <a:t>. </a:t>
            </a:r>
          </a:p>
          <a:p>
            <a:r>
              <a:rPr lang="it-IT" dirty="0" err="1" smtClean="0"/>
              <a:t>Among</a:t>
            </a:r>
            <a:r>
              <a:rPr lang="it-IT" dirty="0" smtClean="0"/>
              <a:t> the </a:t>
            </a:r>
            <a:r>
              <a:rPr lang="it-IT" dirty="0" err="1" smtClean="0"/>
              <a:t>most</a:t>
            </a:r>
            <a:r>
              <a:rPr lang="it-IT" dirty="0" smtClean="0"/>
              <a:t> </a:t>
            </a:r>
            <a:r>
              <a:rPr lang="it-IT" dirty="0" err="1" smtClean="0"/>
              <a:t>recent</a:t>
            </a:r>
            <a:r>
              <a:rPr lang="it-IT" dirty="0" smtClean="0"/>
              <a:t> </a:t>
            </a:r>
            <a:r>
              <a:rPr lang="it-IT" dirty="0" err="1" smtClean="0"/>
              <a:t>clients</a:t>
            </a:r>
            <a:r>
              <a:rPr lang="it-IT" dirty="0" smtClean="0"/>
              <a:t> John Bon </a:t>
            </a:r>
            <a:r>
              <a:rPr lang="it-IT" dirty="0" err="1" smtClean="0"/>
              <a:t>Jovi</a:t>
            </a:r>
            <a:r>
              <a:rPr lang="it-IT" dirty="0" smtClean="0"/>
              <a:t>  </a:t>
            </a:r>
            <a:r>
              <a:rPr lang="it-IT" dirty="0" err="1" smtClean="0"/>
              <a:t>chose</a:t>
            </a:r>
            <a:r>
              <a:rPr lang="it-IT" dirty="0" smtClean="0"/>
              <a:t> a </a:t>
            </a:r>
            <a:r>
              <a:rPr lang="it-IT" dirty="0" err="1" smtClean="0"/>
              <a:t>pair</a:t>
            </a:r>
            <a:r>
              <a:rPr lang="it-IT" dirty="0" smtClean="0"/>
              <a:t> </a:t>
            </a:r>
            <a:r>
              <a:rPr lang="it-IT" dirty="0" err="1" smtClean="0"/>
              <a:t>of</a:t>
            </a:r>
            <a:r>
              <a:rPr lang="it-IT" dirty="0" smtClean="0"/>
              <a:t> patchwork pants.  </a:t>
            </a:r>
          </a:p>
          <a:p>
            <a:r>
              <a:rPr lang="it-IT" dirty="0" smtClean="0"/>
              <a:t>White </a:t>
            </a:r>
            <a:r>
              <a:rPr lang="it-IT" dirty="0" err="1" smtClean="0"/>
              <a:t>Capris</a:t>
            </a:r>
            <a:r>
              <a:rPr lang="it-IT" dirty="0" smtClean="0"/>
              <a:t> are a </a:t>
            </a:r>
            <a:r>
              <a:rPr lang="it-IT" dirty="0" err="1" smtClean="0"/>
              <a:t>modern</a:t>
            </a:r>
            <a:r>
              <a:rPr lang="it-IT" dirty="0" smtClean="0"/>
              <a:t> </a:t>
            </a:r>
            <a:r>
              <a:rPr lang="it-IT" dirty="0" err="1" smtClean="0"/>
              <a:t>classic</a:t>
            </a:r>
            <a:r>
              <a:rPr lang="it-IT" dirty="0" smtClean="0"/>
              <a:t> </a:t>
            </a:r>
            <a:r>
              <a:rPr lang="it-IT" dirty="0" err="1" smtClean="0"/>
              <a:t>for</a:t>
            </a:r>
            <a:r>
              <a:rPr lang="it-IT" dirty="0" smtClean="0"/>
              <a:t> </a:t>
            </a:r>
            <a:r>
              <a:rPr lang="it-IT" dirty="0" err="1" smtClean="0"/>
              <a:t>every</a:t>
            </a:r>
            <a:r>
              <a:rPr lang="it-IT" dirty="0" smtClean="0"/>
              <a:t> </a:t>
            </a:r>
            <a:r>
              <a:rPr lang="it-IT" dirty="0" err="1" smtClean="0"/>
              <a:t>wardrobe</a:t>
            </a:r>
            <a:r>
              <a:rPr lang="it-IT" dirty="0" smtClean="0"/>
              <a:t>. </a:t>
            </a:r>
            <a:r>
              <a:rPr lang="it-IT" dirty="0" err="1" smtClean="0"/>
              <a:t>Available</a:t>
            </a:r>
            <a:r>
              <a:rPr lang="it-IT" dirty="0" smtClean="0"/>
              <a:t> in a </a:t>
            </a:r>
            <a:r>
              <a:rPr lang="it-IT" dirty="0" err="1" smtClean="0"/>
              <a:t>range</a:t>
            </a:r>
            <a:r>
              <a:rPr lang="it-IT" dirty="0" smtClean="0"/>
              <a:t> </a:t>
            </a:r>
            <a:r>
              <a:rPr lang="it-IT" dirty="0" err="1" smtClean="0"/>
              <a:t>of</a:t>
            </a:r>
            <a:r>
              <a:rPr lang="it-IT" dirty="0" smtClean="0"/>
              <a:t> </a:t>
            </a:r>
            <a:r>
              <a:rPr lang="it-IT" dirty="0" err="1" smtClean="0"/>
              <a:t>materials</a:t>
            </a:r>
            <a:r>
              <a:rPr lang="it-IT" dirty="0" smtClean="0"/>
              <a:t>, </a:t>
            </a:r>
            <a:r>
              <a:rPr lang="it-IT" dirty="0" err="1" smtClean="0"/>
              <a:t>they</a:t>
            </a:r>
            <a:r>
              <a:rPr lang="it-IT" dirty="0" smtClean="0"/>
              <a:t>'re the </a:t>
            </a:r>
            <a:r>
              <a:rPr lang="it-IT" dirty="0" err="1" smtClean="0"/>
              <a:t>perfect</a:t>
            </a:r>
            <a:r>
              <a:rPr lang="it-IT" dirty="0" smtClean="0"/>
              <a:t> </a:t>
            </a:r>
            <a:r>
              <a:rPr lang="it-IT" dirty="0" err="1" smtClean="0"/>
              <a:t>no-nonsense</a:t>
            </a:r>
            <a:r>
              <a:rPr lang="it-IT" dirty="0" smtClean="0"/>
              <a:t> pants </a:t>
            </a:r>
            <a:r>
              <a:rPr lang="it-IT" dirty="0" err="1" smtClean="0"/>
              <a:t>for</a:t>
            </a:r>
            <a:r>
              <a:rPr lang="it-IT" dirty="0" smtClean="0"/>
              <a:t> </a:t>
            </a:r>
            <a:r>
              <a:rPr lang="it-IT" dirty="0" err="1" smtClean="0"/>
              <a:t>many</a:t>
            </a:r>
            <a:r>
              <a:rPr lang="it-IT" dirty="0" smtClean="0"/>
              <a:t> </a:t>
            </a:r>
            <a:r>
              <a:rPr lang="it-IT" dirty="0" err="1" smtClean="0"/>
              <a:t>occasions</a:t>
            </a:r>
            <a:r>
              <a:rPr lang="it-IT" dirty="0" smtClean="0"/>
              <a:t> and can </a:t>
            </a:r>
            <a:r>
              <a:rPr lang="it-IT" dirty="0" err="1" smtClean="0"/>
              <a:t>dress</a:t>
            </a:r>
            <a:r>
              <a:rPr lang="it-IT" dirty="0" smtClean="0"/>
              <a:t> up or </a:t>
            </a:r>
            <a:r>
              <a:rPr lang="it-IT" dirty="0" err="1" smtClean="0"/>
              <a:t>dress</a:t>
            </a:r>
            <a:r>
              <a:rPr lang="it-IT" dirty="0" smtClean="0"/>
              <a:t> down </a:t>
            </a:r>
            <a:r>
              <a:rPr lang="it-IT" dirty="0" err="1" smtClean="0"/>
              <a:t>with</a:t>
            </a:r>
            <a:r>
              <a:rPr lang="it-IT" dirty="0" smtClean="0"/>
              <a:t> </a:t>
            </a:r>
            <a:r>
              <a:rPr lang="it-IT" dirty="0" err="1" smtClean="0"/>
              <a:t>ease</a:t>
            </a:r>
            <a:r>
              <a:rPr lang="it-IT" dirty="0" smtClean="0"/>
              <a:t>. </a:t>
            </a:r>
            <a:endParaRPr lang="it-IT" dirty="0"/>
          </a:p>
        </p:txBody>
      </p:sp>
    </p:spTree>
  </p:cSld>
  <p:clrMapOvr>
    <a:masterClrMapping/>
  </p:clrMapOvr>
  <p:transition advTm="9000">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tumblr_lfr46cCrDJ1qbilh4o1_500.jpg"/>
          <p:cNvPicPr>
            <a:picLocks noGrp="1" noChangeAspect="1"/>
          </p:cNvPicPr>
          <p:nvPr>
            <p:ph idx="1"/>
          </p:nvPr>
        </p:nvPicPr>
        <p:blipFill>
          <a:blip r:embed="rId2" cstate="print"/>
          <a:stretch>
            <a:fillRect/>
          </a:stretch>
        </p:blipFill>
        <p:spPr>
          <a:xfrm>
            <a:off x="899592" y="764704"/>
            <a:ext cx="7385342" cy="5878732"/>
          </a:xfrm>
        </p:spPr>
      </p:pic>
    </p:spTree>
  </p:cSld>
  <p:clrMapOvr>
    <a:masterClrMapping/>
  </p:clrMapOvr>
  <p:transition advTm="2000">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908720"/>
            <a:ext cx="8229600" cy="1143000"/>
          </a:xfrm>
        </p:spPr>
        <p:txBody>
          <a:bodyPr>
            <a:normAutofit fontScale="90000"/>
          </a:bodyPr>
          <a:lstStyle/>
          <a:p>
            <a:r>
              <a:rPr lang="it-IT" dirty="0" err="1" smtClean="0"/>
              <a:t>Lace</a:t>
            </a:r>
            <a:r>
              <a:rPr lang="it-IT" dirty="0" smtClean="0"/>
              <a:t> </a:t>
            </a:r>
            <a:r>
              <a:rPr lang="it-IT" dirty="0" err="1" smtClean="0"/>
              <a:t>making</a:t>
            </a:r>
            <a:r>
              <a:rPr lang="it-IT" dirty="0" smtClean="0"/>
              <a:t/>
            </a:r>
            <a:br>
              <a:rPr lang="it-IT" dirty="0" smtClean="0"/>
            </a:br>
            <a:endParaRPr lang="it-IT" dirty="0"/>
          </a:p>
        </p:txBody>
      </p:sp>
      <p:pic>
        <p:nvPicPr>
          <p:cNvPr id="7" name="Segnaposto contenuto 6" descr="fuselli.jpg"/>
          <p:cNvPicPr>
            <a:picLocks noGrp="1" noChangeAspect="1"/>
          </p:cNvPicPr>
          <p:nvPr>
            <p:ph sz="quarter" idx="2"/>
          </p:nvPr>
        </p:nvPicPr>
        <p:blipFill>
          <a:blip r:embed="rId2" cstate="print"/>
          <a:stretch>
            <a:fillRect/>
          </a:stretch>
        </p:blipFill>
        <p:spPr>
          <a:xfrm>
            <a:off x="182538" y="2132856"/>
            <a:ext cx="4229590" cy="4248472"/>
          </a:xfrm>
        </p:spPr>
      </p:pic>
      <p:pic>
        <p:nvPicPr>
          <p:cNvPr id="8" name="Segnaposto contenuto 7" descr="Scanno_merletto_al_tombolo_08.jpg"/>
          <p:cNvPicPr>
            <a:picLocks noGrp="1" noChangeAspect="1"/>
          </p:cNvPicPr>
          <p:nvPr>
            <p:ph sz="quarter" idx="4"/>
          </p:nvPr>
        </p:nvPicPr>
        <p:blipFill>
          <a:blip r:embed="rId3" cstate="print"/>
          <a:stretch>
            <a:fillRect/>
          </a:stretch>
        </p:blipFill>
        <p:spPr>
          <a:xfrm>
            <a:off x="4645025" y="3023816"/>
            <a:ext cx="4041775" cy="2828081"/>
          </a:xfrm>
        </p:spPr>
      </p:pic>
    </p:spTree>
  </p:cSld>
  <p:clrMapOvr>
    <a:masterClrMapping/>
  </p:clrMapOvr>
  <p:transition advTm="3000">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124744"/>
            <a:ext cx="8435280" cy="5199856"/>
          </a:xfrm>
        </p:spPr>
        <p:txBody>
          <a:bodyPr>
            <a:normAutofit fontScale="92500" lnSpcReduction="20000"/>
          </a:bodyPr>
          <a:lstStyle/>
          <a:p>
            <a:r>
              <a:rPr lang="it-IT" dirty="0" smtClean="0"/>
              <a:t> </a:t>
            </a:r>
            <a:r>
              <a:rPr lang="it-IT" dirty="0" err="1" smtClean="0"/>
              <a:t>Today</a:t>
            </a:r>
            <a:r>
              <a:rPr lang="it-IT" dirty="0" smtClean="0"/>
              <a:t>, the art </a:t>
            </a:r>
            <a:r>
              <a:rPr lang="it-IT" dirty="0" err="1" smtClean="0"/>
              <a:t>of</a:t>
            </a:r>
            <a:r>
              <a:rPr lang="it-IT" dirty="0" smtClean="0"/>
              <a:t> </a:t>
            </a:r>
            <a:r>
              <a:rPr lang="it-IT" dirty="0" err="1" smtClean="0"/>
              <a:t>lace</a:t>
            </a:r>
            <a:r>
              <a:rPr lang="it-IT" dirty="0" smtClean="0"/>
              <a:t> </a:t>
            </a:r>
            <a:r>
              <a:rPr lang="it-IT" dirty="0" err="1" smtClean="0"/>
              <a:t>making</a:t>
            </a:r>
            <a:r>
              <a:rPr lang="it-IT" dirty="0" smtClean="0"/>
              <a:t> </a:t>
            </a:r>
            <a:r>
              <a:rPr lang="it-IT" dirty="0" err="1" smtClean="0"/>
              <a:t>has</a:t>
            </a:r>
            <a:r>
              <a:rPr lang="it-IT" dirty="0" smtClean="0"/>
              <a:t> </a:t>
            </a:r>
            <a:r>
              <a:rPr lang="it-IT" dirty="0" err="1" smtClean="0"/>
              <a:t>become</a:t>
            </a:r>
            <a:r>
              <a:rPr lang="it-IT" dirty="0" smtClean="0"/>
              <a:t> </a:t>
            </a:r>
            <a:r>
              <a:rPr lang="it-IT" dirty="0" err="1" smtClean="0"/>
              <a:t>increasingly</a:t>
            </a:r>
            <a:r>
              <a:rPr lang="it-IT" dirty="0" smtClean="0"/>
              <a:t> </a:t>
            </a:r>
            <a:r>
              <a:rPr lang="it-IT" dirty="0" err="1" smtClean="0"/>
              <a:t>appreciated</a:t>
            </a:r>
            <a:r>
              <a:rPr lang="it-IT" dirty="0" smtClean="0"/>
              <a:t> </a:t>
            </a:r>
            <a:r>
              <a:rPr lang="it-IT" dirty="0" err="1" smtClean="0"/>
              <a:t>by</a:t>
            </a:r>
            <a:r>
              <a:rPr lang="it-IT" dirty="0" smtClean="0"/>
              <a:t> </a:t>
            </a:r>
            <a:r>
              <a:rPr lang="it-IT" dirty="0" err="1" smtClean="0"/>
              <a:t>those</a:t>
            </a:r>
            <a:r>
              <a:rPr lang="it-IT" dirty="0" smtClean="0"/>
              <a:t> </a:t>
            </a:r>
            <a:r>
              <a:rPr lang="it-IT" dirty="0" err="1" smtClean="0"/>
              <a:t>who</a:t>
            </a:r>
            <a:r>
              <a:rPr lang="it-IT" dirty="0" smtClean="0"/>
              <a:t> </a:t>
            </a:r>
            <a:r>
              <a:rPr lang="it-IT" dirty="0" err="1" smtClean="0"/>
              <a:t>admire</a:t>
            </a:r>
            <a:r>
              <a:rPr lang="it-IT" dirty="0" smtClean="0"/>
              <a:t> and love beauty. The </a:t>
            </a:r>
            <a:r>
              <a:rPr lang="it-IT" dirty="0" err="1" smtClean="0"/>
              <a:t>uniqueness</a:t>
            </a:r>
            <a:r>
              <a:rPr lang="it-IT" dirty="0" smtClean="0"/>
              <a:t> </a:t>
            </a:r>
            <a:r>
              <a:rPr lang="it-IT" dirty="0" err="1" smtClean="0"/>
              <a:t>of</a:t>
            </a:r>
            <a:r>
              <a:rPr lang="it-IT" dirty="0" smtClean="0"/>
              <a:t> </a:t>
            </a:r>
            <a:r>
              <a:rPr lang="it-IT" dirty="0" err="1" smtClean="0"/>
              <a:t>handmade</a:t>
            </a:r>
            <a:r>
              <a:rPr lang="it-IT" dirty="0" smtClean="0"/>
              <a:t> </a:t>
            </a:r>
            <a:r>
              <a:rPr lang="it-IT" dirty="0" err="1" smtClean="0"/>
              <a:t>lace</a:t>
            </a:r>
            <a:r>
              <a:rPr lang="it-IT" dirty="0" smtClean="0"/>
              <a:t>, </a:t>
            </a:r>
            <a:r>
              <a:rPr lang="it-IT" dirty="0" err="1" smtClean="0"/>
              <a:t>lace</a:t>
            </a:r>
            <a:r>
              <a:rPr lang="it-IT" dirty="0" smtClean="0"/>
              <a:t> </a:t>
            </a:r>
            <a:r>
              <a:rPr lang="it-IT" dirty="0" err="1" smtClean="0"/>
              <a:t>making</a:t>
            </a:r>
            <a:r>
              <a:rPr lang="it-IT" dirty="0" smtClean="0"/>
              <a:t> </a:t>
            </a:r>
            <a:r>
              <a:rPr lang="it-IT" dirty="0" err="1" smtClean="0"/>
              <a:t>difficult</a:t>
            </a:r>
            <a:r>
              <a:rPr lang="it-IT" dirty="0" smtClean="0"/>
              <a:t> </a:t>
            </a:r>
            <a:r>
              <a:rPr lang="it-IT" dirty="0" err="1" smtClean="0"/>
              <a:t>technique</a:t>
            </a:r>
            <a:r>
              <a:rPr lang="it-IT" dirty="0" smtClean="0"/>
              <a:t>, </a:t>
            </a:r>
            <a:r>
              <a:rPr lang="it-IT" dirty="0" err="1" smtClean="0"/>
              <a:t>proved</a:t>
            </a:r>
            <a:r>
              <a:rPr lang="it-IT" dirty="0" smtClean="0"/>
              <a:t> in the long </a:t>
            </a:r>
            <a:r>
              <a:rPr lang="it-IT" dirty="0" err="1" smtClean="0"/>
              <a:t>time</a:t>
            </a:r>
            <a:r>
              <a:rPr lang="it-IT" dirty="0" smtClean="0"/>
              <a:t> </a:t>
            </a:r>
            <a:r>
              <a:rPr lang="it-IT" dirty="0" err="1" smtClean="0"/>
              <a:t>of</a:t>
            </a:r>
            <a:r>
              <a:rPr lang="it-IT" dirty="0" smtClean="0"/>
              <a:t> production </a:t>
            </a:r>
            <a:r>
              <a:rPr lang="it-IT" dirty="0" err="1" smtClean="0"/>
              <a:t>it</a:t>
            </a:r>
            <a:r>
              <a:rPr lang="it-IT" dirty="0" smtClean="0"/>
              <a:t> </a:t>
            </a:r>
            <a:r>
              <a:rPr lang="it-IT" dirty="0" err="1" smtClean="0"/>
              <a:t>needs</a:t>
            </a:r>
            <a:r>
              <a:rPr lang="it-IT" dirty="0" smtClean="0"/>
              <a:t>, </a:t>
            </a:r>
            <a:r>
              <a:rPr lang="it-IT" dirty="0" err="1" smtClean="0"/>
              <a:t>like</a:t>
            </a:r>
            <a:r>
              <a:rPr lang="it-IT" dirty="0" smtClean="0"/>
              <a:t> </a:t>
            </a:r>
            <a:r>
              <a:rPr lang="it-IT" dirty="0" err="1" smtClean="0"/>
              <a:t>our</a:t>
            </a:r>
            <a:r>
              <a:rPr lang="it-IT" dirty="0" smtClean="0"/>
              <a:t> </a:t>
            </a:r>
            <a:r>
              <a:rPr lang="it-IT" dirty="0" err="1" smtClean="0"/>
              <a:t>ancestors</a:t>
            </a:r>
            <a:r>
              <a:rPr lang="it-IT" dirty="0" smtClean="0"/>
              <a:t>, </a:t>
            </a:r>
            <a:r>
              <a:rPr lang="it-IT" dirty="0" err="1" smtClean="0"/>
              <a:t>make</a:t>
            </a:r>
            <a:r>
              <a:rPr lang="it-IT" dirty="0" smtClean="0"/>
              <a:t> the </a:t>
            </a:r>
            <a:r>
              <a:rPr lang="it-IT" dirty="0" err="1" smtClean="0"/>
              <a:t>products</a:t>
            </a:r>
            <a:r>
              <a:rPr lang="it-IT" dirty="0" smtClean="0"/>
              <a:t> </a:t>
            </a:r>
            <a:r>
              <a:rPr lang="it-IT" dirty="0" err="1" smtClean="0"/>
              <a:t>of</a:t>
            </a:r>
            <a:r>
              <a:rPr lang="it-IT" dirty="0" smtClean="0"/>
              <a:t> </a:t>
            </a:r>
            <a:r>
              <a:rPr lang="it-IT" dirty="0" err="1" smtClean="0"/>
              <a:t>this</a:t>
            </a:r>
            <a:r>
              <a:rPr lang="it-IT" dirty="0" smtClean="0"/>
              <a:t> art </a:t>
            </a:r>
            <a:r>
              <a:rPr lang="it-IT" dirty="0" err="1" smtClean="0"/>
              <a:t>greatly</a:t>
            </a:r>
            <a:r>
              <a:rPr lang="it-IT" dirty="0" smtClean="0"/>
              <a:t> </a:t>
            </a:r>
            <a:r>
              <a:rPr lang="it-IT" dirty="0" err="1" smtClean="0"/>
              <a:t>appreciated</a:t>
            </a:r>
            <a:r>
              <a:rPr lang="it-IT" dirty="0" smtClean="0"/>
              <a:t>. The </a:t>
            </a:r>
            <a:r>
              <a:rPr lang="it-IT" dirty="0" err="1" smtClean="0"/>
              <a:t>skill</a:t>
            </a:r>
            <a:r>
              <a:rPr lang="it-IT" dirty="0" smtClean="0"/>
              <a:t> </a:t>
            </a:r>
            <a:r>
              <a:rPr lang="it-IT" dirty="0" err="1" smtClean="0"/>
              <a:t>of</a:t>
            </a:r>
            <a:r>
              <a:rPr lang="it-IT" dirty="0" smtClean="0"/>
              <a:t> </a:t>
            </a:r>
            <a:r>
              <a:rPr lang="it-IT" dirty="0" err="1" smtClean="0"/>
              <a:t>such</a:t>
            </a:r>
            <a:r>
              <a:rPr lang="it-IT" dirty="0" smtClean="0"/>
              <a:t> </a:t>
            </a:r>
            <a:r>
              <a:rPr lang="it-IT" dirty="0" err="1" smtClean="0"/>
              <a:t>an</a:t>
            </a:r>
            <a:r>
              <a:rPr lang="it-IT" dirty="0" smtClean="0"/>
              <a:t> </a:t>
            </a:r>
            <a:r>
              <a:rPr lang="it-IT" dirty="0" err="1" smtClean="0"/>
              <a:t>embroidery</a:t>
            </a:r>
            <a:r>
              <a:rPr lang="it-IT" dirty="0" smtClean="0"/>
              <a:t> </a:t>
            </a:r>
            <a:r>
              <a:rPr lang="it-IT" dirty="0" err="1" smtClean="0"/>
              <a:t>becomes</a:t>
            </a:r>
            <a:r>
              <a:rPr lang="it-IT" dirty="0" smtClean="0"/>
              <a:t> a </a:t>
            </a:r>
            <a:r>
              <a:rPr lang="it-IT" dirty="0" err="1" smtClean="0"/>
              <a:t>real</a:t>
            </a:r>
            <a:r>
              <a:rPr lang="it-IT" dirty="0" smtClean="0"/>
              <a:t> </a:t>
            </a:r>
            <a:r>
              <a:rPr lang="it-IT" dirty="0" err="1" smtClean="0"/>
              <a:t>treasure</a:t>
            </a:r>
            <a:r>
              <a:rPr lang="it-IT" dirty="0" smtClean="0"/>
              <a:t> </a:t>
            </a:r>
            <a:r>
              <a:rPr lang="it-IT" dirty="0" err="1" smtClean="0"/>
              <a:t>to</a:t>
            </a:r>
            <a:r>
              <a:rPr lang="it-IT" dirty="0" smtClean="0"/>
              <a:t> pass on  </a:t>
            </a:r>
            <a:r>
              <a:rPr lang="it-IT" dirty="0" err="1" smtClean="0"/>
              <a:t>from</a:t>
            </a:r>
            <a:r>
              <a:rPr lang="it-IT" dirty="0" smtClean="0"/>
              <a:t> generation </a:t>
            </a:r>
            <a:r>
              <a:rPr lang="it-IT" dirty="0" err="1" smtClean="0"/>
              <a:t>to</a:t>
            </a:r>
            <a:r>
              <a:rPr lang="it-IT" dirty="0" smtClean="0"/>
              <a:t> generation, </a:t>
            </a:r>
            <a:r>
              <a:rPr lang="it-IT" dirty="0" err="1" smtClean="0"/>
              <a:t>it</a:t>
            </a:r>
            <a:r>
              <a:rPr lang="it-IT" dirty="0" smtClean="0"/>
              <a:t> </a:t>
            </a:r>
            <a:r>
              <a:rPr lang="it-IT" dirty="0" err="1" smtClean="0"/>
              <a:t>is</a:t>
            </a:r>
            <a:r>
              <a:rPr lang="it-IT" dirty="0" smtClean="0"/>
              <a:t> </a:t>
            </a:r>
            <a:r>
              <a:rPr lang="it-IT" dirty="0" err="1" smtClean="0"/>
              <a:t>almost</a:t>
            </a:r>
            <a:r>
              <a:rPr lang="it-IT" dirty="0" smtClean="0"/>
              <a:t> a </a:t>
            </a:r>
            <a:r>
              <a:rPr lang="it-IT" dirty="0" err="1" smtClean="0"/>
              <a:t>form</a:t>
            </a:r>
            <a:r>
              <a:rPr lang="it-IT" dirty="0" smtClean="0"/>
              <a:t> </a:t>
            </a:r>
            <a:r>
              <a:rPr lang="it-IT" dirty="0" err="1" smtClean="0"/>
              <a:t>of</a:t>
            </a:r>
            <a:r>
              <a:rPr lang="it-IT" dirty="0" smtClean="0"/>
              <a:t> </a:t>
            </a:r>
            <a:r>
              <a:rPr lang="it-IT" dirty="0" err="1" smtClean="0"/>
              <a:t>investment</a:t>
            </a:r>
            <a:r>
              <a:rPr lang="it-IT" dirty="0" smtClean="0"/>
              <a:t> due </a:t>
            </a:r>
            <a:r>
              <a:rPr lang="it-IT" dirty="0" err="1" smtClean="0"/>
              <a:t>to</a:t>
            </a:r>
            <a:r>
              <a:rPr lang="it-IT" dirty="0" smtClean="0"/>
              <a:t> the </a:t>
            </a:r>
            <a:r>
              <a:rPr lang="it-IT" dirty="0" err="1" smtClean="0"/>
              <a:t>rarity</a:t>
            </a:r>
            <a:r>
              <a:rPr lang="it-IT" dirty="0" smtClean="0"/>
              <a:t> </a:t>
            </a:r>
            <a:r>
              <a:rPr lang="it-IT" dirty="0" err="1" smtClean="0"/>
              <a:t>of</a:t>
            </a:r>
            <a:r>
              <a:rPr lang="it-IT" dirty="0" smtClean="0"/>
              <a:t> </a:t>
            </a:r>
            <a:r>
              <a:rPr lang="it-IT" dirty="0" err="1" smtClean="0"/>
              <a:t>works</a:t>
            </a:r>
            <a:r>
              <a:rPr lang="it-IT" dirty="0" smtClean="0"/>
              <a:t> and </a:t>
            </a:r>
            <a:r>
              <a:rPr lang="it-IT" dirty="0" err="1" smtClean="0"/>
              <a:t>drawings</a:t>
            </a:r>
            <a:r>
              <a:rPr lang="it-IT" dirty="0" smtClean="0"/>
              <a:t> </a:t>
            </a:r>
            <a:r>
              <a:rPr lang="it-IT" dirty="0" err="1" smtClean="0"/>
              <a:t>which</a:t>
            </a:r>
            <a:r>
              <a:rPr lang="it-IT" dirty="0" smtClean="0"/>
              <a:t> are </a:t>
            </a:r>
            <a:r>
              <a:rPr lang="it-IT" dirty="0" err="1" smtClean="0"/>
              <a:t>jealously</a:t>
            </a:r>
            <a:r>
              <a:rPr lang="it-IT" dirty="0" smtClean="0"/>
              <a:t> </a:t>
            </a:r>
            <a:r>
              <a:rPr lang="it-IT" dirty="0" err="1" smtClean="0"/>
              <a:t>preserved</a:t>
            </a:r>
            <a:r>
              <a:rPr lang="it-IT" dirty="0" smtClean="0"/>
              <a:t> </a:t>
            </a:r>
            <a:r>
              <a:rPr lang="it-IT" dirty="0" err="1" smtClean="0"/>
              <a:t>by</a:t>
            </a:r>
            <a:r>
              <a:rPr lang="it-IT" dirty="0" smtClean="0"/>
              <a:t> </a:t>
            </a:r>
            <a:r>
              <a:rPr lang="it-IT" dirty="0" err="1" smtClean="0"/>
              <a:t>those</a:t>
            </a:r>
            <a:r>
              <a:rPr lang="it-IT" dirty="0" smtClean="0"/>
              <a:t> </a:t>
            </a:r>
            <a:r>
              <a:rPr lang="it-IT" dirty="0" err="1" smtClean="0"/>
              <a:t>who</a:t>
            </a:r>
            <a:r>
              <a:rPr lang="it-IT" dirty="0" smtClean="0"/>
              <a:t> </a:t>
            </a:r>
            <a:r>
              <a:rPr lang="it-IT" dirty="0" err="1" smtClean="0"/>
              <a:t>still</a:t>
            </a:r>
            <a:r>
              <a:rPr lang="it-IT" dirty="0" smtClean="0"/>
              <a:t> </a:t>
            </a:r>
            <a:r>
              <a:rPr lang="it-IT" dirty="0" err="1" smtClean="0"/>
              <a:t>handcraft</a:t>
            </a:r>
            <a:r>
              <a:rPr lang="it-IT" dirty="0" smtClean="0"/>
              <a:t>   </a:t>
            </a:r>
            <a:r>
              <a:rPr lang="it-IT" dirty="0" err="1" smtClean="0"/>
              <a:t>embroidery</a:t>
            </a:r>
            <a:r>
              <a:rPr lang="it-IT" dirty="0" smtClean="0"/>
              <a:t>. </a:t>
            </a:r>
          </a:p>
          <a:p>
            <a:r>
              <a:rPr lang="it-IT" dirty="0" err="1" smtClean="0"/>
              <a:t>Indeed</a:t>
            </a:r>
            <a:r>
              <a:rPr lang="it-IT" dirty="0" smtClean="0"/>
              <a:t>, the </a:t>
            </a:r>
            <a:r>
              <a:rPr lang="it-IT" dirty="0" err="1" smtClean="0"/>
              <a:t>image</a:t>
            </a:r>
            <a:r>
              <a:rPr lang="it-IT" dirty="0" smtClean="0"/>
              <a:t> </a:t>
            </a:r>
            <a:r>
              <a:rPr lang="it-IT" dirty="0" err="1" smtClean="0"/>
              <a:t>that</a:t>
            </a:r>
            <a:r>
              <a:rPr lang="it-IT" dirty="0" smtClean="0"/>
              <a:t> </a:t>
            </a:r>
            <a:r>
              <a:rPr lang="it-IT" dirty="0" err="1" smtClean="0"/>
              <a:t>represents</a:t>
            </a:r>
            <a:r>
              <a:rPr lang="it-IT" dirty="0" smtClean="0"/>
              <a:t> </a:t>
            </a:r>
            <a:r>
              <a:rPr lang="it-IT" dirty="0" err="1" smtClean="0"/>
              <a:t>an</a:t>
            </a:r>
            <a:r>
              <a:rPr lang="it-IT" dirty="0" smtClean="0"/>
              <a:t> </a:t>
            </a:r>
            <a:r>
              <a:rPr lang="it-IT" dirty="0" err="1" smtClean="0"/>
              <a:t>elderly</a:t>
            </a:r>
            <a:r>
              <a:rPr lang="it-IT" dirty="0" smtClean="0"/>
              <a:t> woman </a:t>
            </a:r>
            <a:r>
              <a:rPr lang="it-IT" dirty="0" err="1" smtClean="0"/>
              <a:t>near</a:t>
            </a:r>
            <a:r>
              <a:rPr lang="it-IT" dirty="0" smtClean="0"/>
              <a:t> the </a:t>
            </a:r>
            <a:r>
              <a:rPr lang="it-IT" dirty="0" err="1" smtClean="0"/>
              <a:t>fireplace</a:t>
            </a:r>
            <a:r>
              <a:rPr lang="it-IT" dirty="0" smtClean="0"/>
              <a:t> </a:t>
            </a:r>
            <a:r>
              <a:rPr lang="it-IT" dirty="0" err="1" smtClean="0"/>
              <a:t>devoted</a:t>
            </a:r>
            <a:r>
              <a:rPr lang="it-IT" dirty="0" smtClean="0"/>
              <a:t> </a:t>
            </a:r>
            <a:r>
              <a:rPr lang="it-IT" dirty="0" err="1" smtClean="0"/>
              <a:t>to</a:t>
            </a:r>
            <a:r>
              <a:rPr lang="it-IT" dirty="0" smtClean="0"/>
              <a:t> </a:t>
            </a:r>
            <a:r>
              <a:rPr lang="it-IT" dirty="0" err="1" smtClean="0"/>
              <a:t>embroidery</a:t>
            </a:r>
            <a:r>
              <a:rPr lang="it-IT" dirty="0" smtClean="0"/>
              <a:t> and </a:t>
            </a:r>
            <a:r>
              <a:rPr lang="it-IT" dirty="0" err="1" smtClean="0"/>
              <a:t>surrounded</a:t>
            </a:r>
            <a:r>
              <a:rPr lang="it-IT" dirty="0" smtClean="0"/>
              <a:t> </a:t>
            </a:r>
            <a:r>
              <a:rPr lang="it-IT" dirty="0" err="1" smtClean="0"/>
              <a:t>by</a:t>
            </a:r>
            <a:r>
              <a:rPr lang="it-IT" dirty="0" smtClean="0"/>
              <a:t> </a:t>
            </a:r>
            <a:r>
              <a:rPr lang="it-IT" dirty="0" err="1" smtClean="0"/>
              <a:t>other</a:t>
            </a:r>
            <a:r>
              <a:rPr lang="it-IT" dirty="0" smtClean="0"/>
              <a:t> women and </a:t>
            </a:r>
            <a:r>
              <a:rPr lang="it-IT" dirty="0" err="1" smtClean="0"/>
              <a:t>children</a:t>
            </a:r>
            <a:r>
              <a:rPr lang="it-IT" dirty="0" smtClean="0"/>
              <a:t> </a:t>
            </a:r>
            <a:r>
              <a:rPr lang="it-IT" dirty="0" err="1" smtClean="0"/>
              <a:t>of</a:t>
            </a:r>
            <a:r>
              <a:rPr lang="it-IT" dirty="0" smtClean="0"/>
              <a:t> the family, </a:t>
            </a:r>
            <a:r>
              <a:rPr lang="it-IT" dirty="0" err="1" smtClean="0"/>
              <a:t>is</a:t>
            </a:r>
            <a:r>
              <a:rPr lang="it-IT" dirty="0" smtClean="0"/>
              <a:t> </a:t>
            </a:r>
            <a:r>
              <a:rPr lang="it-IT" dirty="0" err="1" smtClean="0"/>
              <a:t>still</a:t>
            </a:r>
            <a:r>
              <a:rPr lang="it-IT" dirty="0" smtClean="0"/>
              <a:t> </a:t>
            </a:r>
            <a:r>
              <a:rPr lang="it-IT" dirty="0" err="1" smtClean="0"/>
              <a:t>current</a:t>
            </a:r>
            <a:r>
              <a:rPr lang="it-IT" dirty="0" smtClean="0"/>
              <a:t> in </a:t>
            </a:r>
            <a:r>
              <a:rPr lang="it-IT" dirty="0" err="1" smtClean="0"/>
              <a:t>small</a:t>
            </a:r>
            <a:r>
              <a:rPr lang="it-IT" dirty="0" smtClean="0"/>
              <a:t> </a:t>
            </a:r>
            <a:r>
              <a:rPr lang="it-IT" dirty="0" err="1" smtClean="0"/>
              <a:t>villages</a:t>
            </a:r>
            <a:r>
              <a:rPr lang="it-IT" dirty="0" smtClean="0"/>
              <a:t> in Campania . </a:t>
            </a:r>
            <a:r>
              <a:rPr lang="it-IT" dirty="0" err="1" smtClean="0"/>
              <a:t>Of</a:t>
            </a:r>
            <a:r>
              <a:rPr lang="it-IT" dirty="0" smtClean="0"/>
              <a:t> </a:t>
            </a:r>
            <a:r>
              <a:rPr lang="it-IT" dirty="0" err="1" smtClean="0"/>
              <a:t>course</a:t>
            </a:r>
            <a:r>
              <a:rPr lang="it-IT" dirty="0" smtClean="0"/>
              <a:t>, </a:t>
            </a:r>
            <a:r>
              <a:rPr lang="it-IT" dirty="0" err="1" smtClean="0"/>
              <a:t>there</a:t>
            </a:r>
            <a:r>
              <a:rPr lang="it-IT" dirty="0" smtClean="0"/>
              <a:t> are the </a:t>
            </a:r>
            <a:r>
              <a:rPr lang="it-IT" dirty="0" err="1" smtClean="0"/>
              <a:t>seasons</a:t>
            </a:r>
            <a:r>
              <a:rPr lang="it-IT" dirty="0" smtClean="0"/>
              <a:t>, </a:t>
            </a:r>
            <a:r>
              <a:rPr lang="it-IT" dirty="0" err="1" smtClean="0"/>
              <a:t>changing</a:t>
            </a:r>
            <a:r>
              <a:rPr lang="it-IT" dirty="0" smtClean="0"/>
              <a:t> </a:t>
            </a:r>
            <a:r>
              <a:rPr lang="it-IT" dirty="0" err="1" smtClean="0"/>
              <a:t>habits</a:t>
            </a:r>
            <a:r>
              <a:rPr lang="it-IT" dirty="0" smtClean="0"/>
              <a:t>, </a:t>
            </a:r>
            <a:r>
              <a:rPr lang="it-IT" dirty="0" err="1" smtClean="0"/>
              <a:t>but</a:t>
            </a:r>
            <a:r>
              <a:rPr lang="it-IT" dirty="0" smtClean="0"/>
              <a:t> the </a:t>
            </a:r>
            <a:r>
              <a:rPr lang="it-IT" dirty="0" err="1" smtClean="0"/>
              <a:t>tradition</a:t>
            </a:r>
            <a:r>
              <a:rPr lang="it-IT" dirty="0" smtClean="0"/>
              <a:t> </a:t>
            </a:r>
            <a:r>
              <a:rPr lang="it-IT" dirty="0" err="1" smtClean="0"/>
              <a:t>remains</a:t>
            </a:r>
            <a:r>
              <a:rPr lang="it-IT" dirty="0" smtClean="0"/>
              <a:t> </a:t>
            </a:r>
            <a:r>
              <a:rPr lang="it-IT" dirty="0" err="1" smtClean="0"/>
              <a:t>unchanged</a:t>
            </a:r>
            <a:r>
              <a:rPr lang="it-IT" dirty="0" smtClean="0"/>
              <a:t> and the story </a:t>
            </a:r>
            <a:r>
              <a:rPr lang="it-IT" dirty="0" err="1" smtClean="0"/>
              <a:t>goes</a:t>
            </a:r>
            <a:r>
              <a:rPr lang="it-IT" dirty="0" smtClean="0"/>
              <a:t> on.</a:t>
            </a:r>
          </a:p>
          <a:p>
            <a:endParaRPr lang="it-IT" dirty="0"/>
          </a:p>
        </p:txBody>
      </p:sp>
    </p:spTree>
  </p:cSld>
  <p:clrMapOvr>
    <a:masterClrMapping/>
  </p:clrMapOvr>
  <p:transition advTm="6000">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mtClean="0"/>
              <a:t>Nicolas Maes </a:t>
            </a:r>
            <a:br>
              <a:rPr lang="it-IT" smtClean="0"/>
            </a:br>
            <a:r>
              <a:rPr lang="it-IT" smtClean="0"/>
              <a:t>“La merlettaia” 1650</a:t>
            </a:r>
            <a:endParaRPr lang="it-IT" dirty="0"/>
          </a:p>
        </p:txBody>
      </p:sp>
      <p:sp>
        <p:nvSpPr>
          <p:cNvPr id="10" name="Segnaposto testo 9"/>
          <p:cNvSpPr>
            <a:spLocks noGrp="1"/>
          </p:cNvSpPr>
          <p:nvPr>
            <p:ph type="body" sz="half" idx="3"/>
          </p:nvPr>
        </p:nvSpPr>
        <p:spPr/>
        <p:txBody>
          <a:bodyPr>
            <a:normAutofit fontScale="92500"/>
          </a:bodyPr>
          <a:lstStyle/>
          <a:p>
            <a:r>
              <a:rPr lang="it-IT" dirty="0" err="1" smtClean="0"/>
              <a:t>Metropolitan</a:t>
            </a:r>
            <a:r>
              <a:rPr lang="it-IT" dirty="0" smtClean="0"/>
              <a:t> </a:t>
            </a:r>
            <a:r>
              <a:rPr lang="it-IT" dirty="0" err="1" smtClean="0"/>
              <a:t>Museum</a:t>
            </a:r>
            <a:r>
              <a:rPr lang="it-IT" dirty="0" smtClean="0"/>
              <a:t> </a:t>
            </a:r>
            <a:r>
              <a:rPr lang="it-IT" dirty="0" err="1" smtClean="0"/>
              <a:t>of</a:t>
            </a:r>
            <a:r>
              <a:rPr lang="it-IT" dirty="0" smtClean="0"/>
              <a:t> Art  NY</a:t>
            </a:r>
            <a:endParaRPr lang="it-IT" dirty="0"/>
          </a:p>
        </p:txBody>
      </p:sp>
      <p:pic>
        <p:nvPicPr>
          <p:cNvPr id="12" name="Segnaposto contenuto 11" descr="Nicolas_Maes_La_merlettaia_1650_Metropolitan_Museum_of_Art_N.jpg"/>
          <p:cNvPicPr>
            <a:picLocks noGrp="1" noChangeAspect="1"/>
          </p:cNvPicPr>
          <p:nvPr>
            <p:ph sz="quarter" idx="2"/>
          </p:nvPr>
        </p:nvPicPr>
        <p:blipFill>
          <a:blip r:embed="rId2" cstate="print"/>
          <a:stretch>
            <a:fillRect/>
          </a:stretch>
        </p:blipFill>
        <p:spPr>
          <a:xfrm>
            <a:off x="179512" y="2492896"/>
            <a:ext cx="4896544" cy="4240471"/>
          </a:xfrm>
        </p:spPr>
      </p:pic>
    </p:spTree>
  </p:cSld>
  <p:clrMapOvr>
    <a:masterClrMapping/>
  </p:clrMapOvr>
  <p:transition advTm="3000">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980728"/>
            <a:ext cx="8435280" cy="5343872"/>
          </a:xfrm>
        </p:spPr>
        <p:txBody>
          <a:bodyPr>
            <a:normAutofit fontScale="92500" lnSpcReduction="10000"/>
          </a:bodyPr>
          <a:lstStyle/>
          <a:p>
            <a:r>
              <a:rPr lang="it-IT" dirty="0" smtClean="0"/>
              <a:t>In Campania </a:t>
            </a:r>
            <a:r>
              <a:rPr lang="it-IT" dirty="0" err="1" smtClean="0"/>
              <a:t>region</a:t>
            </a:r>
            <a:r>
              <a:rPr lang="it-IT" dirty="0" smtClean="0"/>
              <a:t> </a:t>
            </a:r>
            <a:r>
              <a:rPr lang="it-IT" dirty="0" err="1" smtClean="0"/>
              <a:t>lace</a:t>
            </a:r>
            <a:r>
              <a:rPr lang="it-IT" dirty="0" smtClean="0"/>
              <a:t> </a:t>
            </a:r>
            <a:r>
              <a:rPr lang="it-IT" dirty="0" err="1" smtClean="0"/>
              <a:t>arose</a:t>
            </a:r>
            <a:r>
              <a:rPr lang="it-IT" dirty="0" smtClean="0"/>
              <a:t> and spread </a:t>
            </a:r>
            <a:r>
              <a:rPr lang="it-IT" dirty="0" err="1" smtClean="0"/>
              <a:t>as</a:t>
            </a:r>
            <a:r>
              <a:rPr lang="it-IT" dirty="0" smtClean="0"/>
              <a:t> a </a:t>
            </a:r>
            <a:r>
              <a:rPr lang="it-IT" dirty="0" err="1" smtClean="0"/>
              <a:t>decoration</a:t>
            </a:r>
            <a:r>
              <a:rPr lang="it-IT" dirty="0" smtClean="0"/>
              <a:t> </a:t>
            </a:r>
            <a:r>
              <a:rPr lang="it-IT" dirty="0" err="1" smtClean="0"/>
              <a:t>for</a:t>
            </a:r>
            <a:r>
              <a:rPr lang="it-IT" dirty="0" smtClean="0"/>
              <a:t> </a:t>
            </a:r>
            <a:r>
              <a:rPr lang="it-IT" dirty="0" err="1" smtClean="0"/>
              <a:t>clothes</a:t>
            </a:r>
            <a:r>
              <a:rPr lang="it-IT" dirty="0" smtClean="0"/>
              <a:t> and </a:t>
            </a:r>
            <a:r>
              <a:rPr lang="it-IT" dirty="0" err="1" smtClean="0"/>
              <a:t>church</a:t>
            </a:r>
            <a:r>
              <a:rPr lang="it-IT" dirty="0" smtClean="0"/>
              <a:t> </a:t>
            </a:r>
            <a:r>
              <a:rPr lang="it-IT" dirty="0" err="1" smtClean="0"/>
              <a:t>vestments</a:t>
            </a:r>
            <a:r>
              <a:rPr lang="it-IT" dirty="0" smtClean="0"/>
              <a:t>. In the </a:t>
            </a:r>
            <a:r>
              <a:rPr lang="it-IT" dirty="0" err="1" smtClean="0"/>
              <a:t>courts</a:t>
            </a:r>
            <a:r>
              <a:rPr lang="it-IT" dirty="0" smtClean="0"/>
              <a:t> </a:t>
            </a:r>
            <a:r>
              <a:rPr lang="it-IT" dirty="0" err="1" smtClean="0"/>
              <a:t>of</a:t>
            </a:r>
            <a:r>
              <a:rPr lang="it-IT" dirty="0" smtClean="0"/>
              <a:t> the </a:t>
            </a:r>
            <a:r>
              <a:rPr lang="it-IT" dirty="0" err="1" smtClean="0"/>
              <a:t>nobles</a:t>
            </a:r>
            <a:r>
              <a:rPr lang="it-IT" dirty="0" smtClean="0"/>
              <a:t> </a:t>
            </a:r>
            <a:r>
              <a:rPr lang="it-IT" dirty="0" err="1" smtClean="0"/>
              <a:t>lots</a:t>
            </a:r>
            <a:r>
              <a:rPr lang="it-IT" dirty="0" smtClean="0"/>
              <a:t>  </a:t>
            </a:r>
            <a:r>
              <a:rPr lang="it-IT" dirty="0" err="1" smtClean="0"/>
              <a:t>of</a:t>
            </a:r>
            <a:r>
              <a:rPr lang="it-IT" dirty="0" smtClean="0"/>
              <a:t> </a:t>
            </a:r>
            <a:r>
              <a:rPr lang="it-IT" dirty="0" err="1" smtClean="0"/>
              <a:t>skilled</a:t>
            </a:r>
            <a:r>
              <a:rPr lang="it-IT" dirty="0" smtClean="0"/>
              <a:t> </a:t>
            </a:r>
            <a:r>
              <a:rPr lang="it-IT" dirty="0" err="1" smtClean="0"/>
              <a:t>lace-makers</a:t>
            </a:r>
            <a:r>
              <a:rPr lang="it-IT" dirty="0" smtClean="0"/>
              <a:t> </a:t>
            </a:r>
            <a:r>
              <a:rPr lang="it-IT" dirty="0" err="1" smtClean="0"/>
              <a:t>were</a:t>
            </a:r>
            <a:r>
              <a:rPr lang="it-IT" dirty="0" smtClean="0"/>
              <a:t> </a:t>
            </a:r>
            <a:r>
              <a:rPr lang="it-IT" dirty="0" err="1" smtClean="0"/>
              <a:t>working</a:t>
            </a:r>
            <a:r>
              <a:rPr lang="it-IT" dirty="0" smtClean="0"/>
              <a:t> night and </a:t>
            </a:r>
            <a:r>
              <a:rPr lang="it-IT" dirty="0" err="1" smtClean="0"/>
              <a:t>day</a:t>
            </a:r>
            <a:r>
              <a:rPr lang="it-IT" dirty="0" smtClean="0"/>
              <a:t> </a:t>
            </a:r>
            <a:r>
              <a:rPr lang="it-IT" dirty="0" err="1" smtClean="0"/>
              <a:t>to</a:t>
            </a:r>
            <a:r>
              <a:rPr lang="it-IT" dirty="0" smtClean="0"/>
              <a:t> </a:t>
            </a:r>
            <a:r>
              <a:rPr lang="it-IT" dirty="0" err="1" smtClean="0"/>
              <a:t>make</a:t>
            </a:r>
            <a:r>
              <a:rPr lang="it-IT" dirty="0" smtClean="0"/>
              <a:t> </a:t>
            </a:r>
            <a:r>
              <a:rPr lang="it-IT" dirty="0" err="1" smtClean="0"/>
              <a:t>masterpieces</a:t>
            </a:r>
            <a:r>
              <a:rPr lang="it-IT" dirty="0" smtClean="0"/>
              <a:t> and create </a:t>
            </a:r>
            <a:r>
              <a:rPr lang="it-IT" dirty="0" err="1" smtClean="0"/>
              <a:t>new</a:t>
            </a:r>
            <a:r>
              <a:rPr lang="it-IT" dirty="0" smtClean="0"/>
              <a:t> </a:t>
            </a:r>
            <a:r>
              <a:rPr lang="it-IT" dirty="0" err="1" smtClean="0"/>
              <a:t>designs</a:t>
            </a:r>
            <a:r>
              <a:rPr lang="it-IT" dirty="0" smtClean="0"/>
              <a:t>, </a:t>
            </a:r>
            <a:r>
              <a:rPr lang="it-IT" dirty="0" err="1" smtClean="0"/>
              <a:t>sometimes</a:t>
            </a:r>
            <a:r>
              <a:rPr lang="it-IT" dirty="0" smtClean="0"/>
              <a:t> </a:t>
            </a:r>
            <a:r>
              <a:rPr lang="it-IT" dirty="0" err="1" smtClean="0"/>
              <a:t>even</a:t>
            </a:r>
            <a:r>
              <a:rPr lang="it-IT" dirty="0" smtClean="0"/>
              <a:t> </a:t>
            </a:r>
            <a:r>
              <a:rPr lang="it-IT" dirty="0" err="1" smtClean="0"/>
              <a:t>noblewomen</a:t>
            </a:r>
            <a:r>
              <a:rPr lang="it-IT" dirty="0" smtClean="0"/>
              <a:t> </a:t>
            </a:r>
            <a:r>
              <a:rPr lang="it-IT" dirty="0" err="1" smtClean="0"/>
              <a:t>enjoyed</a:t>
            </a:r>
            <a:r>
              <a:rPr lang="it-IT" dirty="0" smtClean="0"/>
              <a:t> </a:t>
            </a:r>
            <a:r>
              <a:rPr lang="it-IT" dirty="0" err="1" smtClean="0"/>
              <a:t>this</a:t>
            </a:r>
            <a:r>
              <a:rPr lang="it-IT" dirty="0" smtClean="0"/>
              <a:t> art. </a:t>
            </a:r>
          </a:p>
          <a:p>
            <a:r>
              <a:rPr lang="it-IT" dirty="0" smtClean="0"/>
              <a:t>In </a:t>
            </a:r>
            <a:r>
              <a:rPr lang="it-IT" dirty="0" err="1" smtClean="0"/>
              <a:t>many</a:t>
            </a:r>
            <a:r>
              <a:rPr lang="it-IT" dirty="0" smtClean="0"/>
              <a:t> </a:t>
            </a:r>
            <a:r>
              <a:rPr lang="it-IT" dirty="0" err="1" smtClean="0"/>
              <a:t>countries</a:t>
            </a:r>
            <a:r>
              <a:rPr lang="it-IT" dirty="0" smtClean="0"/>
              <a:t> </a:t>
            </a:r>
            <a:r>
              <a:rPr lang="it-IT" dirty="0" err="1" smtClean="0"/>
              <a:t>of</a:t>
            </a:r>
            <a:r>
              <a:rPr lang="it-IT" dirty="0" smtClean="0"/>
              <a:t> Irpinia and Salerno </a:t>
            </a:r>
            <a:r>
              <a:rPr lang="it-IT" dirty="0" err="1" smtClean="0"/>
              <a:t>this</a:t>
            </a:r>
            <a:r>
              <a:rPr lang="it-IT" dirty="0" smtClean="0"/>
              <a:t> </a:t>
            </a:r>
            <a:r>
              <a:rPr lang="it-IT" dirty="0" err="1" smtClean="0"/>
              <a:t>form</a:t>
            </a:r>
            <a:r>
              <a:rPr lang="it-IT" dirty="0" smtClean="0"/>
              <a:t> </a:t>
            </a:r>
            <a:r>
              <a:rPr lang="it-IT" dirty="0" err="1" smtClean="0"/>
              <a:t>of</a:t>
            </a:r>
            <a:r>
              <a:rPr lang="it-IT" dirty="0" smtClean="0"/>
              <a:t> </a:t>
            </a:r>
            <a:r>
              <a:rPr lang="it-IT" dirty="0" err="1" smtClean="0"/>
              <a:t>craft</a:t>
            </a:r>
            <a:r>
              <a:rPr lang="it-IT" dirty="0" smtClean="0"/>
              <a:t> </a:t>
            </a:r>
            <a:r>
              <a:rPr lang="it-IT" dirty="0" err="1" smtClean="0"/>
              <a:t>has</a:t>
            </a:r>
            <a:r>
              <a:rPr lang="it-IT" dirty="0" smtClean="0"/>
              <a:t> </a:t>
            </a:r>
            <a:r>
              <a:rPr lang="it-IT" dirty="0" err="1" smtClean="0"/>
              <a:t>developed</a:t>
            </a:r>
            <a:r>
              <a:rPr lang="it-IT" dirty="0" smtClean="0"/>
              <a:t> and the </a:t>
            </a:r>
            <a:r>
              <a:rPr lang="it-IT" dirty="0" err="1" smtClean="0"/>
              <a:t>small</a:t>
            </a:r>
            <a:r>
              <a:rPr lang="it-IT" dirty="0" smtClean="0"/>
              <a:t> </a:t>
            </a:r>
            <a:r>
              <a:rPr lang="it-IT" dirty="0" err="1" smtClean="0"/>
              <a:t>towns</a:t>
            </a:r>
            <a:r>
              <a:rPr lang="it-IT" dirty="0" smtClean="0"/>
              <a:t> and </a:t>
            </a:r>
            <a:r>
              <a:rPr lang="it-IT" dirty="0" err="1" smtClean="0"/>
              <a:t>villages</a:t>
            </a:r>
            <a:r>
              <a:rPr lang="it-IT" dirty="0" smtClean="0"/>
              <a:t> </a:t>
            </a:r>
            <a:r>
              <a:rPr lang="it-IT" dirty="0" err="1" smtClean="0"/>
              <a:t>where</a:t>
            </a:r>
            <a:r>
              <a:rPr lang="it-IT" dirty="0" smtClean="0"/>
              <a:t> </a:t>
            </a:r>
            <a:r>
              <a:rPr lang="it-IT" dirty="0" err="1" smtClean="0"/>
              <a:t>today</a:t>
            </a:r>
            <a:r>
              <a:rPr lang="it-IT" dirty="0" smtClean="0"/>
              <a:t> beautiful </a:t>
            </a:r>
            <a:r>
              <a:rPr lang="it-IT" dirty="0" err="1" smtClean="0"/>
              <a:t>laces</a:t>
            </a:r>
            <a:r>
              <a:rPr lang="it-IT" dirty="0" smtClean="0"/>
              <a:t> are </a:t>
            </a:r>
            <a:r>
              <a:rPr lang="it-IT" dirty="0" err="1" smtClean="0"/>
              <a:t>produced</a:t>
            </a:r>
            <a:r>
              <a:rPr lang="it-IT" dirty="0" smtClean="0"/>
              <a:t> are: Santa Paolina, Tufo, Montefusco, Battipaglia, Positano; in </a:t>
            </a:r>
            <a:r>
              <a:rPr lang="it-IT" dirty="0" err="1" smtClean="0"/>
              <a:t>these</a:t>
            </a:r>
            <a:r>
              <a:rPr lang="it-IT" dirty="0" smtClean="0"/>
              <a:t> </a:t>
            </a:r>
            <a:r>
              <a:rPr lang="it-IT" dirty="0" err="1" smtClean="0"/>
              <a:t>places</a:t>
            </a:r>
            <a:r>
              <a:rPr lang="it-IT" dirty="0" smtClean="0"/>
              <a:t>, in </a:t>
            </a:r>
            <a:r>
              <a:rPr lang="it-IT" dirty="0" err="1" smtClean="0"/>
              <a:t>fact</a:t>
            </a:r>
            <a:r>
              <a:rPr lang="it-IT" dirty="0" smtClean="0"/>
              <a:t>, the </a:t>
            </a:r>
            <a:r>
              <a:rPr lang="it-IT" dirty="0" err="1" smtClean="0"/>
              <a:t>tradition</a:t>
            </a:r>
            <a:r>
              <a:rPr lang="it-IT" dirty="0" smtClean="0"/>
              <a:t> </a:t>
            </a:r>
            <a:r>
              <a:rPr lang="it-IT" dirty="0" err="1" smtClean="0"/>
              <a:t>is</a:t>
            </a:r>
            <a:r>
              <a:rPr lang="it-IT" dirty="0" smtClean="0"/>
              <a:t> </a:t>
            </a:r>
            <a:r>
              <a:rPr lang="it-IT" dirty="0" err="1" smtClean="0"/>
              <a:t>handed</a:t>
            </a:r>
            <a:r>
              <a:rPr lang="it-IT" dirty="0" smtClean="0"/>
              <a:t> down </a:t>
            </a:r>
            <a:r>
              <a:rPr lang="it-IT" dirty="0" err="1" smtClean="0"/>
              <a:t>from</a:t>
            </a:r>
            <a:r>
              <a:rPr lang="it-IT" dirty="0" smtClean="0"/>
              <a:t> </a:t>
            </a:r>
            <a:r>
              <a:rPr lang="it-IT" dirty="0" err="1" smtClean="0"/>
              <a:t>mother</a:t>
            </a:r>
            <a:r>
              <a:rPr lang="it-IT" dirty="0" smtClean="0"/>
              <a:t> </a:t>
            </a:r>
            <a:r>
              <a:rPr lang="it-IT" dirty="0" err="1" smtClean="0"/>
              <a:t>to</a:t>
            </a:r>
            <a:r>
              <a:rPr lang="it-IT" dirty="0" smtClean="0"/>
              <a:t> </a:t>
            </a:r>
            <a:r>
              <a:rPr lang="it-IT" dirty="0" err="1" smtClean="0"/>
              <a:t>daughter</a:t>
            </a:r>
            <a:r>
              <a:rPr lang="it-IT" dirty="0" smtClean="0"/>
              <a:t>. </a:t>
            </a:r>
          </a:p>
          <a:p>
            <a:r>
              <a:rPr lang="it-IT" dirty="0" smtClean="0"/>
              <a:t>  </a:t>
            </a:r>
            <a:r>
              <a:rPr lang="it-IT" dirty="0" err="1" smtClean="0"/>
              <a:t>It</a:t>
            </a:r>
            <a:r>
              <a:rPr lang="it-IT" dirty="0" smtClean="0"/>
              <a:t> </a:t>
            </a:r>
            <a:r>
              <a:rPr lang="it-IT" dirty="0" err="1" smtClean="0"/>
              <a:t>is</a:t>
            </a:r>
            <a:r>
              <a:rPr lang="it-IT" dirty="0" smtClean="0"/>
              <a:t> </a:t>
            </a:r>
            <a:r>
              <a:rPr lang="it-IT" dirty="0" err="1" smtClean="0"/>
              <a:t>believed</a:t>
            </a:r>
            <a:r>
              <a:rPr lang="it-IT" dirty="0" smtClean="0"/>
              <a:t> </a:t>
            </a:r>
            <a:r>
              <a:rPr lang="it-IT" dirty="0" err="1" smtClean="0"/>
              <a:t>that</a:t>
            </a:r>
            <a:r>
              <a:rPr lang="it-IT" dirty="0" smtClean="0"/>
              <a:t> the </a:t>
            </a:r>
            <a:r>
              <a:rPr lang="it-IT" dirty="0" err="1" smtClean="0"/>
              <a:t>origins</a:t>
            </a:r>
            <a:r>
              <a:rPr lang="it-IT" dirty="0" smtClean="0"/>
              <a:t> </a:t>
            </a:r>
            <a:r>
              <a:rPr lang="it-IT" dirty="0" err="1" smtClean="0"/>
              <a:t>of</a:t>
            </a:r>
            <a:r>
              <a:rPr lang="it-IT" dirty="0" smtClean="0"/>
              <a:t> </a:t>
            </a:r>
            <a:r>
              <a:rPr lang="it-IT" dirty="0" err="1" smtClean="0"/>
              <a:t>this</a:t>
            </a:r>
            <a:r>
              <a:rPr lang="it-IT" dirty="0" smtClean="0"/>
              <a:t> art are </a:t>
            </a:r>
            <a:r>
              <a:rPr lang="it-IT" dirty="0" err="1" smtClean="0"/>
              <a:t>to</a:t>
            </a:r>
            <a:r>
              <a:rPr lang="it-IT" dirty="0" smtClean="0"/>
              <a:t> </a:t>
            </a:r>
            <a:r>
              <a:rPr lang="it-IT" dirty="0" err="1" smtClean="0"/>
              <a:t>be</a:t>
            </a:r>
            <a:r>
              <a:rPr lang="it-IT" dirty="0" smtClean="0"/>
              <a:t> </a:t>
            </a:r>
            <a:r>
              <a:rPr lang="it-IT" dirty="0" err="1" smtClean="0"/>
              <a:t>found</a:t>
            </a:r>
            <a:r>
              <a:rPr lang="it-IT" dirty="0" smtClean="0"/>
              <a:t> in Abruzzo. In Campania, </a:t>
            </a:r>
            <a:r>
              <a:rPr lang="it-IT" dirty="0" err="1" smtClean="0"/>
              <a:t>however</a:t>
            </a:r>
            <a:r>
              <a:rPr lang="it-IT" dirty="0" smtClean="0"/>
              <a:t>, </a:t>
            </a:r>
            <a:r>
              <a:rPr lang="it-IT" dirty="0" err="1" smtClean="0"/>
              <a:t>it</a:t>
            </a:r>
            <a:r>
              <a:rPr lang="it-IT" dirty="0" smtClean="0"/>
              <a:t> </a:t>
            </a:r>
            <a:r>
              <a:rPr lang="it-IT" dirty="0" err="1" smtClean="0"/>
              <a:t>had</a:t>
            </a:r>
            <a:r>
              <a:rPr lang="it-IT" dirty="0" smtClean="0"/>
              <a:t> </a:t>
            </a:r>
            <a:r>
              <a:rPr lang="it-IT" dirty="0" err="1" smtClean="0"/>
              <a:t>already</a:t>
            </a:r>
            <a:r>
              <a:rPr lang="it-IT" dirty="0" smtClean="0"/>
              <a:t> spread at the </a:t>
            </a:r>
            <a:r>
              <a:rPr lang="it-IT" dirty="0" err="1" smtClean="0"/>
              <a:t>time</a:t>
            </a:r>
            <a:r>
              <a:rPr lang="it-IT" dirty="0" smtClean="0"/>
              <a:t> </a:t>
            </a:r>
            <a:r>
              <a:rPr lang="it-IT" dirty="0" err="1" smtClean="0"/>
              <a:t>of</a:t>
            </a:r>
            <a:r>
              <a:rPr lang="it-IT" dirty="0" smtClean="0"/>
              <a:t> Joan </a:t>
            </a:r>
            <a:r>
              <a:rPr lang="it-IT" dirty="0" err="1" smtClean="0"/>
              <a:t>of</a:t>
            </a:r>
            <a:r>
              <a:rPr lang="it-IT" dirty="0" smtClean="0"/>
              <a:t> </a:t>
            </a:r>
            <a:r>
              <a:rPr lang="it-IT" dirty="0" err="1" smtClean="0"/>
              <a:t>Aragon</a:t>
            </a:r>
            <a:r>
              <a:rPr lang="it-IT" dirty="0" smtClean="0"/>
              <a:t> (</a:t>
            </a:r>
            <a:r>
              <a:rPr lang="it-IT" dirty="0" err="1" smtClean="0"/>
              <a:t>Naples</a:t>
            </a:r>
            <a:r>
              <a:rPr lang="it-IT" dirty="0" smtClean="0"/>
              <a:t>, 1502-1575). </a:t>
            </a:r>
            <a:r>
              <a:rPr lang="it-IT" dirty="0" err="1" smtClean="0"/>
              <a:t>It</a:t>
            </a:r>
            <a:r>
              <a:rPr lang="it-IT" dirty="0" smtClean="0"/>
              <a:t> </a:t>
            </a:r>
            <a:r>
              <a:rPr lang="it-IT" dirty="0" err="1" smtClean="0"/>
              <a:t>is</a:t>
            </a:r>
            <a:r>
              <a:rPr lang="it-IT" dirty="0" smtClean="0"/>
              <a:t> </a:t>
            </a:r>
            <a:r>
              <a:rPr lang="it-IT" dirty="0" err="1" smtClean="0"/>
              <a:t>since</a:t>
            </a:r>
            <a:r>
              <a:rPr lang="it-IT" dirty="0" smtClean="0"/>
              <a:t> </a:t>
            </a:r>
            <a:r>
              <a:rPr lang="it-IT" dirty="0" err="1" smtClean="0"/>
              <a:t>ancient</a:t>
            </a:r>
            <a:r>
              <a:rPr lang="it-IT" dirty="0" smtClean="0"/>
              <a:t> </a:t>
            </a:r>
            <a:r>
              <a:rPr lang="it-IT" dirty="0" err="1" smtClean="0"/>
              <a:t>times</a:t>
            </a:r>
            <a:r>
              <a:rPr lang="it-IT" dirty="0" smtClean="0"/>
              <a:t>, </a:t>
            </a:r>
            <a:r>
              <a:rPr lang="it-IT" dirty="0" err="1" smtClean="0"/>
              <a:t>therefore</a:t>
            </a:r>
            <a:r>
              <a:rPr lang="it-IT" dirty="0" smtClean="0"/>
              <a:t>, </a:t>
            </a:r>
            <a:r>
              <a:rPr lang="it-IT" dirty="0" err="1" smtClean="0"/>
              <a:t>that</a:t>
            </a:r>
            <a:r>
              <a:rPr lang="it-IT" dirty="0" smtClean="0"/>
              <a:t> </a:t>
            </a:r>
            <a:r>
              <a:rPr lang="it-IT" dirty="0" err="1" smtClean="0"/>
              <a:t>these</a:t>
            </a:r>
            <a:r>
              <a:rPr lang="it-IT" dirty="0" smtClean="0"/>
              <a:t> </a:t>
            </a:r>
            <a:r>
              <a:rPr lang="it-IT" dirty="0" err="1" smtClean="0"/>
              <a:t>stylish</a:t>
            </a:r>
            <a:r>
              <a:rPr lang="it-IT" dirty="0" smtClean="0"/>
              <a:t> </a:t>
            </a:r>
            <a:r>
              <a:rPr lang="it-IT" dirty="0" err="1" smtClean="0"/>
              <a:t>laces</a:t>
            </a:r>
            <a:r>
              <a:rPr lang="it-IT" dirty="0" smtClean="0"/>
              <a:t> </a:t>
            </a:r>
            <a:r>
              <a:rPr lang="it-IT" dirty="0" err="1" smtClean="0"/>
              <a:t>embellish</a:t>
            </a:r>
            <a:r>
              <a:rPr lang="it-IT" dirty="0" smtClean="0"/>
              <a:t> </a:t>
            </a:r>
            <a:r>
              <a:rPr lang="it-IT" dirty="0" err="1" smtClean="0"/>
              <a:t>traditional</a:t>
            </a:r>
            <a:r>
              <a:rPr lang="it-IT" dirty="0" smtClean="0"/>
              <a:t> </a:t>
            </a:r>
            <a:r>
              <a:rPr lang="it-IT" dirty="0" err="1" smtClean="0"/>
              <a:t>bottom</a:t>
            </a:r>
            <a:r>
              <a:rPr lang="it-IT" dirty="0" smtClean="0"/>
              <a:t> </a:t>
            </a:r>
            <a:r>
              <a:rPr lang="it-IT" dirty="0" err="1" smtClean="0"/>
              <a:t>drawers</a:t>
            </a:r>
            <a:r>
              <a:rPr lang="it-IT" dirty="0" smtClean="0"/>
              <a:t> </a:t>
            </a:r>
            <a:r>
              <a:rPr lang="it-IT" dirty="0" err="1" smtClean="0"/>
              <a:t>of</a:t>
            </a:r>
            <a:r>
              <a:rPr lang="it-IT" dirty="0" smtClean="0"/>
              <a:t> </a:t>
            </a:r>
            <a:r>
              <a:rPr lang="it-IT" dirty="0" err="1" smtClean="0"/>
              <a:t>young</a:t>
            </a:r>
            <a:r>
              <a:rPr lang="it-IT" dirty="0" smtClean="0"/>
              <a:t> </a:t>
            </a:r>
            <a:r>
              <a:rPr lang="it-IT" dirty="0" err="1" smtClean="0"/>
              <a:t>brides</a:t>
            </a:r>
            <a:r>
              <a:rPr lang="it-IT" dirty="0" smtClean="0"/>
              <a:t> and </a:t>
            </a:r>
            <a:r>
              <a:rPr lang="it-IT" dirty="0" err="1" smtClean="0"/>
              <a:t>houses</a:t>
            </a:r>
            <a:r>
              <a:rPr lang="it-IT" dirty="0" smtClean="0"/>
              <a:t>.</a:t>
            </a:r>
          </a:p>
          <a:p>
            <a:endParaRPr lang="it-IT" dirty="0"/>
          </a:p>
        </p:txBody>
      </p:sp>
    </p:spTree>
  </p:cSld>
  <p:clrMapOvr>
    <a:masterClrMapping/>
  </p:clrMapOvr>
  <p:transition advTm="9000">
    <p:wheel spokes="2"/>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836712"/>
            <a:ext cx="8373616" cy="1359024"/>
          </a:xfrm>
        </p:spPr>
        <p:txBody>
          <a:bodyPr>
            <a:normAutofit fontScale="90000"/>
          </a:bodyPr>
          <a:lstStyle/>
          <a:p>
            <a:r>
              <a:rPr lang="it-IT" b="1" dirty="0" smtClean="0"/>
              <a:t>Carving </a:t>
            </a:r>
            <a:r>
              <a:rPr lang="it-IT" b="1" dirty="0" err="1" smtClean="0"/>
              <a:t>of</a:t>
            </a:r>
            <a:r>
              <a:rPr lang="it-IT" b="1" dirty="0" smtClean="0"/>
              <a:t> </a:t>
            </a:r>
            <a:r>
              <a:rPr lang="it-IT" b="1" dirty="0" err="1" smtClean="0"/>
              <a:t>Cameos</a:t>
            </a:r>
            <a:r>
              <a:rPr lang="it-IT" b="1" dirty="0" smtClean="0"/>
              <a:t> and </a:t>
            </a:r>
            <a:r>
              <a:rPr lang="it-IT" b="1" dirty="0" err="1" smtClean="0"/>
              <a:t>Corals</a:t>
            </a:r>
            <a:r>
              <a:rPr lang="it-IT" dirty="0" smtClean="0"/>
              <a:t/>
            </a:r>
            <a:br>
              <a:rPr lang="it-IT" dirty="0" smtClean="0"/>
            </a:br>
            <a:endParaRPr lang="it-IT" dirty="0"/>
          </a:p>
        </p:txBody>
      </p:sp>
      <p:sp>
        <p:nvSpPr>
          <p:cNvPr id="3" name="Segnaposto contenuto 2"/>
          <p:cNvSpPr>
            <a:spLocks noGrp="1"/>
          </p:cNvSpPr>
          <p:nvPr>
            <p:ph idx="1"/>
          </p:nvPr>
        </p:nvSpPr>
        <p:spPr>
          <a:xfrm>
            <a:off x="683568" y="2468880"/>
            <a:ext cx="8229600" cy="4389120"/>
          </a:xfrm>
        </p:spPr>
        <p:txBody>
          <a:bodyPr/>
          <a:lstStyle/>
          <a:p>
            <a:r>
              <a:rPr lang="it-IT" dirty="0" smtClean="0"/>
              <a:t>The </a:t>
            </a:r>
            <a:r>
              <a:rPr lang="it-IT" dirty="0" err="1" smtClean="0"/>
              <a:t>origin</a:t>
            </a:r>
            <a:r>
              <a:rPr lang="it-IT" dirty="0" smtClean="0"/>
              <a:t> </a:t>
            </a:r>
            <a:r>
              <a:rPr lang="it-IT" dirty="0" err="1" smtClean="0"/>
              <a:t>of</a:t>
            </a:r>
            <a:r>
              <a:rPr lang="it-IT" dirty="0" smtClean="0"/>
              <a:t> the </a:t>
            </a:r>
            <a:r>
              <a:rPr lang="it-IT" dirty="0" err="1" smtClean="0"/>
              <a:t>coral</a:t>
            </a:r>
            <a:r>
              <a:rPr lang="it-IT" dirty="0" smtClean="0"/>
              <a:t> </a:t>
            </a:r>
            <a:r>
              <a:rPr lang="it-IT" dirty="0" err="1" smtClean="0"/>
              <a:t>has</a:t>
            </a:r>
            <a:r>
              <a:rPr lang="it-IT" dirty="0" smtClean="0"/>
              <a:t>  </a:t>
            </a:r>
            <a:r>
              <a:rPr lang="it-IT" dirty="0" err="1" smtClean="0"/>
              <a:t>been</a:t>
            </a:r>
            <a:r>
              <a:rPr lang="it-IT" dirty="0" smtClean="0"/>
              <a:t> </a:t>
            </a:r>
            <a:r>
              <a:rPr lang="it-IT" dirty="0" err="1" smtClean="0"/>
              <a:t>shrouded</a:t>
            </a:r>
            <a:r>
              <a:rPr lang="it-IT" dirty="0" smtClean="0"/>
              <a:t> in </a:t>
            </a:r>
            <a:r>
              <a:rPr lang="it-IT" dirty="0" err="1" smtClean="0"/>
              <a:t>legend</a:t>
            </a:r>
            <a:r>
              <a:rPr lang="it-IT" dirty="0" smtClean="0"/>
              <a:t> </a:t>
            </a:r>
            <a:r>
              <a:rPr lang="it-IT" dirty="0" err="1" smtClean="0"/>
              <a:t>for</a:t>
            </a:r>
            <a:r>
              <a:rPr lang="it-IT" dirty="0" smtClean="0"/>
              <a:t> </a:t>
            </a:r>
            <a:r>
              <a:rPr lang="it-IT" dirty="0" err="1" smtClean="0"/>
              <a:t>centuries</a:t>
            </a:r>
            <a:r>
              <a:rPr lang="it-IT" dirty="0" smtClean="0"/>
              <a:t>, </a:t>
            </a:r>
            <a:r>
              <a:rPr lang="it-IT" dirty="0" err="1" smtClean="0"/>
              <a:t>Ovid's</a:t>
            </a:r>
            <a:r>
              <a:rPr lang="it-IT" dirty="0" smtClean="0"/>
              <a:t> "</a:t>
            </a:r>
            <a:r>
              <a:rPr lang="it-IT" dirty="0" err="1" smtClean="0"/>
              <a:t>Metamorphoses</a:t>
            </a:r>
            <a:r>
              <a:rPr lang="it-IT" dirty="0" smtClean="0"/>
              <a:t>" and </a:t>
            </a:r>
            <a:r>
              <a:rPr lang="it-IT" dirty="0" err="1" smtClean="0"/>
              <a:t>Pliny</a:t>
            </a:r>
            <a:r>
              <a:rPr lang="it-IT" dirty="0" smtClean="0"/>
              <a:t> the </a:t>
            </a:r>
            <a:r>
              <a:rPr lang="it-IT" dirty="0" err="1" smtClean="0"/>
              <a:t>Elder</a:t>
            </a:r>
            <a:r>
              <a:rPr lang="it-IT" dirty="0" smtClean="0"/>
              <a:t> in </a:t>
            </a:r>
            <a:r>
              <a:rPr lang="it-IT" dirty="0" err="1" smtClean="0"/>
              <a:t>his</a:t>
            </a:r>
            <a:r>
              <a:rPr lang="it-IT" dirty="0" smtClean="0"/>
              <a:t> "</a:t>
            </a:r>
            <a:r>
              <a:rPr lang="it-IT" dirty="0" err="1" smtClean="0"/>
              <a:t>Naturalis</a:t>
            </a:r>
            <a:r>
              <a:rPr lang="it-IT" dirty="0" smtClean="0"/>
              <a:t> </a:t>
            </a:r>
            <a:r>
              <a:rPr lang="it-IT" dirty="0" err="1" smtClean="0"/>
              <a:t>Historia</a:t>
            </a:r>
            <a:r>
              <a:rPr lang="it-IT" dirty="0" smtClean="0"/>
              <a:t>" </a:t>
            </a:r>
            <a:r>
              <a:rPr lang="it-IT" dirty="0" err="1" smtClean="0"/>
              <a:t>ascribed</a:t>
            </a:r>
            <a:r>
              <a:rPr lang="it-IT" dirty="0" smtClean="0"/>
              <a:t> the </a:t>
            </a:r>
            <a:r>
              <a:rPr lang="it-IT" dirty="0" err="1" smtClean="0"/>
              <a:t>same</a:t>
            </a:r>
            <a:r>
              <a:rPr lang="it-IT" dirty="0" smtClean="0"/>
              <a:t> </a:t>
            </a:r>
            <a:r>
              <a:rPr lang="it-IT" dirty="0" err="1" smtClean="0"/>
              <a:t>mythical</a:t>
            </a:r>
            <a:r>
              <a:rPr lang="it-IT" dirty="0" smtClean="0"/>
              <a:t> </a:t>
            </a:r>
            <a:r>
              <a:rPr lang="it-IT" dirty="0" err="1" smtClean="0"/>
              <a:t>genesis</a:t>
            </a:r>
            <a:r>
              <a:rPr lang="it-IT" dirty="0" smtClean="0"/>
              <a:t> </a:t>
            </a:r>
            <a:r>
              <a:rPr lang="it-IT" dirty="0" err="1" smtClean="0"/>
              <a:t>to</a:t>
            </a:r>
            <a:r>
              <a:rPr lang="it-IT" dirty="0" smtClean="0"/>
              <a:t> the </a:t>
            </a:r>
            <a:r>
              <a:rPr lang="it-IT" dirty="0" err="1" smtClean="0"/>
              <a:t>coral</a:t>
            </a:r>
            <a:r>
              <a:rPr lang="it-IT" dirty="0" smtClean="0"/>
              <a:t>: the </a:t>
            </a:r>
            <a:r>
              <a:rPr lang="it-IT" dirty="0" err="1" smtClean="0"/>
              <a:t>blood</a:t>
            </a:r>
            <a:r>
              <a:rPr lang="it-IT" dirty="0" smtClean="0"/>
              <a:t>  </a:t>
            </a:r>
            <a:r>
              <a:rPr lang="it-IT" dirty="0" err="1" smtClean="0"/>
              <a:t>dripping</a:t>
            </a:r>
            <a:r>
              <a:rPr lang="it-IT" dirty="0" smtClean="0"/>
              <a:t> </a:t>
            </a:r>
            <a:r>
              <a:rPr lang="it-IT" dirty="0" err="1" smtClean="0"/>
              <a:t>from</a:t>
            </a:r>
            <a:r>
              <a:rPr lang="it-IT" dirty="0" smtClean="0"/>
              <a:t> the cut head </a:t>
            </a:r>
            <a:r>
              <a:rPr lang="it-IT" dirty="0" err="1" smtClean="0"/>
              <a:t>of</a:t>
            </a:r>
            <a:r>
              <a:rPr lang="it-IT" dirty="0" smtClean="0"/>
              <a:t> the Medusa </a:t>
            </a:r>
            <a:r>
              <a:rPr lang="it-IT" dirty="0" err="1" smtClean="0"/>
              <a:t>Gorgon</a:t>
            </a:r>
            <a:r>
              <a:rPr lang="it-IT" dirty="0" smtClean="0"/>
              <a:t>,  </a:t>
            </a:r>
            <a:r>
              <a:rPr lang="it-IT" dirty="0" err="1" smtClean="0"/>
              <a:t>turned</a:t>
            </a:r>
            <a:r>
              <a:rPr lang="it-IT" dirty="0" smtClean="0"/>
              <a:t> </a:t>
            </a:r>
            <a:r>
              <a:rPr lang="it-IT" dirty="0" err="1" smtClean="0"/>
              <a:t>into</a:t>
            </a:r>
            <a:r>
              <a:rPr lang="it-IT" dirty="0" smtClean="0"/>
              <a:t> </a:t>
            </a:r>
            <a:r>
              <a:rPr lang="it-IT" dirty="0" err="1" smtClean="0"/>
              <a:t>coral</a:t>
            </a:r>
            <a:r>
              <a:rPr lang="it-IT" dirty="0" smtClean="0"/>
              <a:t>. </a:t>
            </a:r>
          </a:p>
          <a:p>
            <a:r>
              <a:rPr lang="it-IT" dirty="0" err="1" smtClean="0"/>
              <a:t>Its</a:t>
            </a:r>
            <a:r>
              <a:rPr lang="it-IT" dirty="0" smtClean="0"/>
              <a:t> </a:t>
            </a:r>
            <a:r>
              <a:rPr lang="it-IT" dirty="0" err="1" smtClean="0"/>
              <a:t>warm</a:t>
            </a:r>
            <a:r>
              <a:rPr lang="it-IT" dirty="0" smtClean="0"/>
              <a:t> and </a:t>
            </a:r>
            <a:r>
              <a:rPr lang="it-IT" dirty="0" err="1" smtClean="0"/>
              <a:t>lively</a:t>
            </a:r>
            <a:r>
              <a:rPr lang="it-IT" dirty="0" smtClean="0"/>
              <a:t> </a:t>
            </a:r>
            <a:r>
              <a:rPr lang="it-IT" dirty="0" err="1" smtClean="0"/>
              <a:t>colour</a:t>
            </a:r>
            <a:r>
              <a:rPr lang="it-IT" dirty="0" smtClean="0"/>
              <a:t>, the marine </a:t>
            </a:r>
            <a:r>
              <a:rPr lang="it-IT" dirty="0" err="1" smtClean="0"/>
              <a:t>origin</a:t>
            </a:r>
            <a:r>
              <a:rPr lang="it-IT" dirty="0" smtClean="0"/>
              <a:t>, </a:t>
            </a:r>
            <a:r>
              <a:rPr lang="it-IT" dirty="0" err="1" smtClean="0"/>
              <a:t>its</a:t>
            </a:r>
            <a:r>
              <a:rPr lang="it-IT" dirty="0" smtClean="0"/>
              <a:t> </a:t>
            </a:r>
            <a:r>
              <a:rPr lang="it-IT" dirty="0" err="1" smtClean="0"/>
              <a:t>ambiguous</a:t>
            </a:r>
            <a:r>
              <a:rPr lang="it-IT" dirty="0" smtClean="0"/>
              <a:t> nature </a:t>
            </a:r>
            <a:r>
              <a:rPr lang="it-IT" dirty="0" err="1" smtClean="0"/>
              <a:t>had</a:t>
            </a:r>
            <a:r>
              <a:rPr lang="it-IT" dirty="0" smtClean="0"/>
              <a:t> </a:t>
            </a:r>
            <a:r>
              <a:rPr lang="it-IT" dirty="0" err="1" smtClean="0"/>
              <a:t>greatly</a:t>
            </a:r>
            <a:r>
              <a:rPr lang="it-IT" dirty="0" smtClean="0"/>
              <a:t> </a:t>
            </a:r>
            <a:r>
              <a:rPr lang="it-IT" dirty="0" err="1" smtClean="0"/>
              <a:t>impressed</a:t>
            </a:r>
            <a:r>
              <a:rPr lang="it-IT" dirty="0" smtClean="0"/>
              <a:t> the first </a:t>
            </a:r>
            <a:r>
              <a:rPr lang="it-IT" dirty="0" err="1" smtClean="0"/>
              <a:t>peoples</a:t>
            </a:r>
            <a:r>
              <a:rPr lang="it-IT" dirty="0" smtClean="0"/>
              <a:t> </a:t>
            </a:r>
            <a:r>
              <a:rPr lang="it-IT" dirty="0" err="1" smtClean="0"/>
              <a:t>of</a:t>
            </a:r>
            <a:r>
              <a:rPr lang="it-IT" dirty="0" smtClean="0"/>
              <a:t> the </a:t>
            </a:r>
            <a:r>
              <a:rPr lang="it-IT" dirty="0" err="1" smtClean="0"/>
              <a:t>Mediterranean</a:t>
            </a:r>
            <a:r>
              <a:rPr lang="it-IT" dirty="0" smtClean="0"/>
              <a:t>, </a:t>
            </a:r>
            <a:r>
              <a:rPr lang="it-IT" dirty="0" err="1" smtClean="0"/>
              <a:t>they</a:t>
            </a:r>
            <a:r>
              <a:rPr lang="it-IT" dirty="0" smtClean="0"/>
              <a:t> </a:t>
            </a:r>
            <a:r>
              <a:rPr lang="it-IT" dirty="0" err="1" smtClean="0"/>
              <a:t>began</a:t>
            </a:r>
            <a:r>
              <a:rPr lang="it-IT" dirty="0" smtClean="0"/>
              <a:t> </a:t>
            </a:r>
            <a:r>
              <a:rPr lang="it-IT" dirty="0" err="1" smtClean="0"/>
              <a:t>to</a:t>
            </a:r>
            <a:r>
              <a:rPr lang="it-IT" dirty="0" smtClean="0"/>
              <a:t> work </a:t>
            </a:r>
            <a:r>
              <a:rPr lang="it-IT" dirty="0" err="1" smtClean="0"/>
              <a:t>it</a:t>
            </a:r>
            <a:r>
              <a:rPr lang="it-IT" dirty="0" smtClean="0"/>
              <a:t> and </a:t>
            </a:r>
            <a:r>
              <a:rPr lang="it-IT" dirty="0" err="1" smtClean="0"/>
              <a:t>got</a:t>
            </a:r>
            <a:r>
              <a:rPr lang="it-IT" dirty="0" smtClean="0"/>
              <a:t> </a:t>
            </a:r>
            <a:r>
              <a:rPr lang="it-IT" dirty="0" err="1" smtClean="0"/>
              <a:t>it</a:t>
            </a:r>
            <a:r>
              <a:rPr lang="it-IT" dirty="0" smtClean="0"/>
              <a:t> </a:t>
            </a:r>
            <a:r>
              <a:rPr lang="it-IT" dirty="0" err="1" smtClean="0"/>
              <a:t>to</a:t>
            </a:r>
            <a:r>
              <a:rPr lang="it-IT" dirty="0" smtClean="0"/>
              <a:t> </a:t>
            </a:r>
            <a:r>
              <a:rPr lang="it-IT" dirty="0" err="1" smtClean="0"/>
              <a:t>be</a:t>
            </a:r>
            <a:r>
              <a:rPr lang="it-IT" dirty="0" smtClean="0"/>
              <a:t> </a:t>
            </a:r>
            <a:r>
              <a:rPr lang="it-IT" dirty="0" err="1" smtClean="0"/>
              <a:t>known</a:t>
            </a:r>
            <a:r>
              <a:rPr lang="it-IT" dirty="0" smtClean="0"/>
              <a:t> </a:t>
            </a:r>
            <a:r>
              <a:rPr lang="it-IT" dirty="0" err="1" smtClean="0"/>
              <a:t>throughout</a:t>
            </a:r>
            <a:r>
              <a:rPr lang="it-IT" dirty="0" smtClean="0"/>
              <a:t> the world.</a:t>
            </a:r>
          </a:p>
          <a:p>
            <a:pPr>
              <a:buNone/>
            </a:pPr>
            <a:endParaRPr lang="it-IT" dirty="0"/>
          </a:p>
        </p:txBody>
      </p:sp>
    </p:spTree>
  </p:cSld>
  <p:clrMapOvr>
    <a:masterClrMapping/>
  </p:clrMapOvr>
  <p:transition advTm="5000">
    <p:wheel spokes="3"/>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1-corallo.jpg"/>
          <p:cNvPicPr>
            <a:picLocks noGrp="1" noChangeAspect="1"/>
          </p:cNvPicPr>
          <p:nvPr>
            <p:ph idx="1"/>
          </p:nvPr>
        </p:nvPicPr>
        <p:blipFill>
          <a:blip r:embed="rId2" cstate="print"/>
          <a:stretch>
            <a:fillRect/>
          </a:stretch>
        </p:blipFill>
        <p:spPr>
          <a:xfrm>
            <a:off x="1331640" y="980728"/>
            <a:ext cx="6432715" cy="48245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Tm="3000">
    <p:whee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052736"/>
            <a:ext cx="8496944" cy="5544616"/>
          </a:xfrm>
        </p:spPr>
        <p:txBody>
          <a:bodyPr>
            <a:normAutofit fontScale="77500" lnSpcReduction="20000"/>
          </a:bodyPr>
          <a:lstStyle/>
          <a:p>
            <a:r>
              <a:rPr lang="it-IT" dirty="0" smtClean="0"/>
              <a:t>The </a:t>
            </a:r>
            <a:r>
              <a:rPr lang="it-IT" dirty="0" err="1" smtClean="0"/>
              <a:t>coral</a:t>
            </a:r>
            <a:r>
              <a:rPr lang="it-IT" dirty="0" smtClean="0"/>
              <a:t> </a:t>
            </a:r>
            <a:r>
              <a:rPr lang="it-IT" dirty="0" err="1" smtClean="0"/>
              <a:t>was</a:t>
            </a:r>
            <a:r>
              <a:rPr lang="it-IT" dirty="0" smtClean="0"/>
              <a:t> </a:t>
            </a:r>
            <a:r>
              <a:rPr lang="it-IT" dirty="0" err="1" smtClean="0"/>
              <a:t>discovered</a:t>
            </a:r>
            <a:r>
              <a:rPr lang="it-IT" dirty="0" smtClean="0"/>
              <a:t> </a:t>
            </a:r>
            <a:r>
              <a:rPr lang="it-IT" dirty="0" err="1" smtClean="0"/>
              <a:t>only</a:t>
            </a:r>
            <a:r>
              <a:rPr lang="it-IT" dirty="0" smtClean="0"/>
              <a:t> at the </a:t>
            </a:r>
            <a:r>
              <a:rPr lang="it-IT" dirty="0" err="1" smtClean="0"/>
              <a:t>beginning</a:t>
            </a:r>
            <a:r>
              <a:rPr lang="it-IT" dirty="0" smtClean="0"/>
              <a:t> </a:t>
            </a:r>
            <a:r>
              <a:rPr lang="it-IT" dirty="0" err="1" smtClean="0"/>
              <a:t>of</a:t>
            </a:r>
            <a:r>
              <a:rPr lang="it-IT" dirty="0" smtClean="0"/>
              <a:t> the '700 </a:t>
            </a:r>
            <a:r>
              <a:rPr lang="it-IT" dirty="0" err="1" smtClean="0"/>
              <a:t>by</a:t>
            </a:r>
            <a:r>
              <a:rPr lang="it-IT" dirty="0" smtClean="0"/>
              <a:t> </a:t>
            </a:r>
            <a:r>
              <a:rPr lang="it-IT" dirty="0" err="1" smtClean="0"/>
              <a:t>doctor</a:t>
            </a:r>
            <a:r>
              <a:rPr lang="it-IT" dirty="0" smtClean="0"/>
              <a:t> </a:t>
            </a:r>
            <a:r>
              <a:rPr lang="it-IT" dirty="0" err="1" smtClean="0"/>
              <a:t>Peissonnel</a:t>
            </a:r>
            <a:r>
              <a:rPr lang="it-IT" dirty="0" smtClean="0"/>
              <a:t> </a:t>
            </a:r>
            <a:r>
              <a:rPr lang="it-IT" dirty="0" err="1" smtClean="0"/>
              <a:t>from</a:t>
            </a:r>
            <a:r>
              <a:rPr lang="it-IT" dirty="0" smtClean="0"/>
              <a:t> </a:t>
            </a:r>
            <a:r>
              <a:rPr lang="it-IT" dirty="0" err="1" smtClean="0"/>
              <a:t>Marseille</a:t>
            </a:r>
            <a:r>
              <a:rPr lang="it-IT" dirty="0" smtClean="0"/>
              <a:t>: </a:t>
            </a:r>
            <a:r>
              <a:rPr lang="it-IT" dirty="0" err="1" smtClean="0"/>
              <a:t>it</a:t>
            </a:r>
            <a:r>
              <a:rPr lang="it-IT" dirty="0" smtClean="0"/>
              <a:t> </a:t>
            </a:r>
            <a:r>
              <a:rPr lang="it-IT" dirty="0" err="1" smtClean="0"/>
              <a:t>was</a:t>
            </a:r>
            <a:r>
              <a:rPr lang="it-IT" dirty="0" smtClean="0"/>
              <a:t> </a:t>
            </a:r>
            <a:r>
              <a:rPr lang="it-IT" dirty="0" err="1" smtClean="0"/>
              <a:t>not</a:t>
            </a:r>
            <a:r>
              <a:rPr lang="it-IT" dirty="0" smtClean="0"/>
              <a:t>  a </a:t>
            </a:r>
            <a:r>
              <a:rPr lang="it-IT" dirty="0" err="1" smtClean="0"/>
              <a:t>mineral</a:t>
            </a:r>
            <a:r>
              <a:rPr lang="it-IT" dirty="0" smtClean="0"/>
              <a:t>  </a:t>
            </a:r>
            <a:r>
              <a:rPr lang="it-IT" dirty="0" err="1" smtClean="0"/>
              <a:t>but</a:t>
            </a:r>
            <a:r>
              <a:rPr lang="it-IT" dirty="0" smtClean="0"/>
              <a:t> a </a:t>
            </a:r>
            <a:r>
              <a:rPr lang="it-IT" dirty="0" err="1" smtClean="0"/>
              <a:t>calcareous</a:t>
            </a:r>
            <a:r>
              <a:rPr lang="it-IT" dirty="0" smtClean="0"/>
              <a:t> </a:t>
            </a:r>
            <a:r>
              <a:rPr lang="it-IT" dirty="0" err="1" smtClean="0"/>
              <a:t>secretion</a:t>
            </a:r>
            <a:r>
              <a:rPr lang="it-IT" dirty="0" smtClean="0"/>
              <a:t> </a:t>
            </a:r>
            <a:r>
              <a:rPr lang="it-IT" dirty="0" err="1" smtClean="0"/>
              <a:t>produced</a:t>
            </a:r>
            <a:r>
              <a:rPr lang="it-IT" dirty="0" smtClean="0"/>
              <a:t> </a:t>
            </a:r>
            <a:r>
              <a:rPr lang="it-IT" dirty="0" err="1" smtClean="0"/>
              <a:t>by</a:t>
            </a:r>
            <a:r>
              <a:rPr lang="it-IT" dirty="0" smtClean="0"/>
              <a:t> </a:t>
            </a:r>
            <a:r>
              <a:rPr lang="it-IT" dirty="0" err="1" smtClean="0"/>
              <a:t>colonies</a:t>
            </a:r>
            <a:r>
              <a:rPr lang="it-IT" dirty="0" smtClean="0"/>
              <a:t> </a:t>
            </a:r>
            <a:r>
              <a:rPr lang="it-IT" dirty="0" err="1" smtClean="0"/>
              <a:t>of</a:t>
            </a:r>
            <a:r>
              <a:rPr lang="it-IT" dirty="0" smtClean="0"/>
              <a:t> </a:t>
            </a:r>
            <a:r>
              <a:rPr lang="it-IT" dirty="0" err="1" smtClean="0"/>
              <a:t>microorganisms</a:t>
            </a:r>
            <a:r>
              <a:rPr lang="it-IT" dirty="0" smtClean="0"/>
              <a:t> </a:t>
            </a:r>
            <a:r>
              <a:rPr lang="it-IT" dirty="0" err="1" smtClean="0"/>
              <a:t>of</a:t>
            </a:r>
            <a:r>
              <a:rPr lang="it-IT" dirty="0" smtClean="0"/>
              <a:t> </a:t>
            </a:r>
            <a:r>
              <a:rPr lang="it-IT" dirty="0" err="1" smtClean="0"/>
              <a:t>animal</a:t>
            </a:r>
            <a:r>
              <a:rPr lang="it-IT" dirty="0" smtClean="0"/>
              <a:t> </a:t>
            </a:r>
            <a:r>
              <a:rPr lang="it-IT" dirty="0" err="1" smtClean="0"/>
              <a:t>origin</a:t>
            </a:r>
            <a:r>
              <a:rPr lang="it-IT" dirty="0" smtClean="0"/>
              <a:t> and </a:t>
            </a:r>
            <a:r>
              <a:rPr lang="it-IT" dirty="0" err="1" smtClean="0"/>
              <a:t>therefore</a:t>
            </a:r>
            <a:r>
              <a:rPr lang="it-IT" dirty="0" smtClean="0"/>
              <a:t>, the </a:t>
            </a:r>
            <a:r>
              <a:rPr lang="it-IT" dirty="0" err="1" smtClean="0"/>
              <a:t>red</a:t>
            </a:r>
            <a:r>
              <a:rPr lang="it-IT" dirty="0" smtClean="0"/>
              <a:t> </a:t>
            </a:r>
            <a:r>
              <a:rPr lang="it-IT" dirty="0" err="1" smtClean="0"/>
              <a:t>coral</a:t>
            </a:r>
            <a:r>
              <a:rPr lang="it-IT" dirty="0" smtClean="0"/>
              <a:t> </a:t>
            </a:r>
            <a:r>
              <a:rPr lang="it-IT" dirty="0" err="1" smtClean="0"/>
              <a:t>of</a:t>
            </a:r>
            <a:r>
              <a:rPr lang="it-IT" dirty="0" smtClean="0"/>
              <a:t> the </a:t>
            </a:r>
            <a:r>
              <a:rPr lang="it-IT" dirty="0" err="1" smtClean="0"/>
              <a:t>Mediterranean</a:t>
            </a:r>
            <a:r>
              <a:rPr lang="it-IT" dirty="0" smtClean="0"/>
              <a:t>  </a:t>
            </a:r>
            <a:r>
              <a:rPr lang="it-IT" dirty="0" err="1" smtClean="0"/>
              <a:t>seduced</a:t>
            </a:r>
            <a:r>
              <a:rPr lang="it-IT" dirty="0" smtClean="0"/>
              <a:t> </a:t>
            </a:r>
            <a:r>
              <a:rPr lang="it-IT" dirty="0" err="1" smtClean="0"/>
              <a:t>all</a:t>
            </a:r>
            <a:r>
              <a:rPr lang="it-IT" dirty="0" smtClean="0"/>
              <a:t> </a:t>
            </a:r>
            <a:r>
              <a:rPr lang="it-IT" dirty="0" err="1" smtClean="0"/>
              <a:t>peoples</a:t>
            </a:r>
            <a:r>
              <a:rPr lang="it-IT" dirty="0" smtClean="0"/>
              <a:t> </a:t>
            </a:r>
            <a:r>
              <a:rPr lang="it-IT" dirty="0" err="1" smtClean="0"/>
              <a:t>who</a:t>
            </a:r>
            <a:r>
              <a:rPr lang="it-IT" dirty="0" smtClean="0"/>
              <a:t>  </a:t>
            </a:r>
            <a:r>
              <a:rPr lang="it-IT" dirty="0" err="1" smtClean="0"/>
              <a:t>came</a:t>
            </a:r>
            <a:r>
              <a:rPr lang="it-IT" dirty="0" smtClean="0"/>
              <a:t> </a:t>
            </a:r>
            <a:r>
              <a:rPr lang="it-IT" dirty="0" err="1" smtClean="0"/>
              <a:t>to</a:t>
            </a:r>
            <a:r>
              <a:rPr lang="it-IT" dirty="0" smtClean="0"/>
              <a:t> </a:t>
            </a:r>
            <a:r>
              <a:rPr lang="it-IT" dirty="0" err="1" smtClean="0"/>
              <a:t>know</a:t>
            </a:r>
            <a:r>
              <a:rPr lang="it-IT" dirty="0" smtClean="0"/>
              <a:t> </a:t>
            </a:r>
            <a:r>
              <a:rPr lang="it-IT" dirty="0" err="1" smtClean="0"/>
              <a:t>it</a:t>
            </a:r>
            <a:r>
              <a:rPr lang="it-IT" dirty="0" smtClean="0"/>
              <a:t>.</a:t>
            </a:r>
          </a:p>
          <a:p>
            <a:r>
              <a:rPr lang="it-IT" dirty="0" err="1" smtClean="0"/>
              <a:t>From</a:t>
            </a:r>
            <a:r>
              <a:rPr lang="it-IT" dirty="0" smtClean="0"/>
              <a:t> the </a:t>
            </a:r>
            <a:r>
              <a:rPr lang="it-IT" dirty="0" err="1" smtClean="0"/>
              <a:t>Mongols</a:t>
            </a:r>
            <a:r>
              <a:rPr lang="it-IT" dirty="0" smtClean="0"/>
              <a:t> </a:t>
            </a:r>
            <a:r>
              <a:rPr lang="it-IT" dirty="0" err="1" smtClean="0"/>
              <a:t>to</a:t>
            </a:r>
            <a:r>
              <a:rPr lang="it-IT" dirty="0" smtClean="0"/>
              <a:t> the </a:t>
            </a:r>
            <a:r>
              <a:rPr lang="it-IT" dirty="0" err="1" smtClean="0"/>
              <a:t>Indians</a:t>
            </a:r>
            <a:r>
              <a:rPr lang="it-IT" dirty="0" smtClean="0"/>
              <a:t>, </a:t>
            </a:r>
            <a:r>
              <a:rPr lang="it-IT" dirty="0" err="1" smtClean="0"/>
              <a:t>from</a:t>
            </a:r>
            <a:r>
              <a:rPr lang="it-IT" dirty="0" smtClean="0"/>
              <a:t> </a:t>
            </a:r>
            <a:r>
              <a:rPr lang="it-IT" dirty="0" err="1" smtClean="0"/>
              <a:t>Chinese</a:t>
            </a:r>
            <a:r>
              <a:rPr lang="it-IT" dirty="0" smtClean="0"/>
              <a:t> </a:t>
            </a:r>
            <a:r>
              <a:rPr lang="it-IT" dirty="0" err="1" smtClean="0"/>
              <a:t>to</a:t>
            </a:r>
            <a:r>
              <a:rPr lang="it-IT" dirty="0" smtClean="0"/>
              <a:t> American </a:t>
            </a:r>
            <a:r>
              <a:rPr lang="it-IT" dirty="0" err="1" smtClean="0"/>
              <a:t>Indians</a:t>
            </a:r>
            <a:r>
              <a:rPr lang="it-IT" dirty="0" smtClean="0"/>
              <a:t>, </a:t>
            </a:r>
            <a:r>
              <a:rPr lang="it-IT" dirty="0" err="1" smtClean="0"/>
              <a:t>but</a:t>
            </a:r>
            <a:r>
              <a:rPr lang="it-IT" dirty="0" smtClean="0"/>
              <a:t> </a:t>
            </a:r>
            <a:r>
              <a:rPr lang="it-IT" dirty="0" err="1" smtClean="0"/>
              <a:t>also</a:t>
            </a:r>
            <a:r>
              <a:rPr lang="it-IT" dirty="0" smtClean="0"/>
              <a:t> in Yemen, </a:t>
            </a:r>
            <a:r>
              <a:rPr lang="it-IT" dirty="0" err="1" smtClean="0"/>
              <a:t>Turkey</a:t>
            </a:r>
            <a:r>
              <a:rPr lang="it-IT" dirty="0" smtClean="0"/>
              <a:t>, Uzbekistan, Nigeria, North Africa and </a:t>
            </a:r>
            <a:r>
              <a:rPr lang="it-IT" dirty="0" err="1" smtClean="0"/>
              <a:t>Europe</a:t>
            </a:r>
            <a:r>
              <a:rPr lang="it-IT" dirty="0" smtClean="0"/>
              <a:t>, </a:t>
            </a:r>
            <a:r>
              <a:rPr lang="it-IT" dirty="0" err="1" smtClean="0"/>
              <a:t>over</a:t>
            </a:r>
            <a:r>
              <a:rPr lang="it-IT" dirty="0" smtClean="0"/>
              <a:t> the </a:t>
            </a:r>
            <a:r>
              <a:rPr lang="it-IT" dirty="0" err="1" smtClean="0"/>
              <a:t>centuries</a:t>
            </a:r>
            <a:r>
              <a:rPr lang="it-IT" dirty="0" smtClean="0"/>
              <a:t>, </a:t>
            </a:r>
            <a:r>
              <a:rPr lang="it-IT" dirty="0" err="1" smtClean="0"/>
              <a:t>have</a:t>
            </a:r>
            <a:r>
              <a:rPr lang="it-IT" dirty="0" smtClean="0"/>
              <a:t>  </a:t>
            </a:r>
            <a:r>
              <a:rPr lang="it-IT" dirty="0" err="1" smtClean="0"/>
              <a:t>universally</a:t>
            </a:r>
            <a:r>
              <a:rPr lang="it-IT" dirty="0" smtClean="0"/>
              <a:t> </a:t>
            </a:r>
            <a:r>
              <a:rPr lang="it-IT" dirty="0" err="1" smtClean="0"/>
              <a:t>believed</a:t>
            </a:r>
            <a:r>
              <a:rPr lang="it-IT" dirty="0" smtClean="0"/>
              <a:t> in the </a:t>
            </a:r>
            <a:r>
              <a:rPr lang="it-IT" dirty="0" err="1" smtClean="0"/>
              <a:t>power</a:t>
            </a:r>
            <a:r>
              <a:rPr lang="it-IT" dirty="0" smtClean="0"/>
              <a:t> </a:t>
            </a:r>
            <a:r>
              <a:rPr lang="it-IT" dirty="0" err="1" smtClean="0"/>
              <a:t>of</a:t>
            </a:r>
            <a:r>
              <a:rPr lang="it-IT" dirty="0" smtClean="0"/>
              <a:t> </a:t>
            </a:r>
            <a:r>
              <a:rPr lang="it-IT" dirty="0" err="1" smtClean="0"/>
              <a:t>luck</a:t>
            </a:r>
            <a:r>
              <a:rPr lang="it-IT" dirty="0" smtClean="0"/>
              <a:t> </a:t>
            </a:r>
            <a:r>
              <a:rPr lang="it-IT" dirty="0" err="1" smtClean="0"/>
              <a:t>of</a:t>
            </a:r>
            <a:r>
              <a:rPr lang="it-IT" dirty="0" smtClean="0"/>
              <a:t> the </a:t>
            </a:r>
            <a:r>
              <a:rPr lang="it-IT" dirty="0" err="1" smtClean="0"/>
              <a:t>coral</a:t>
            </a:r>
            <a:r>
              <a:rPr lang="it-IT" dirty="0" smtClean="0"/>
              <a:t>. </a:t>
            </a:r>
          </a:p>
          <a:p>
            <a:r>
              <a:rPr lang="it-IT" dirty="0" smtClean="0"/>
              <a:t>In </a:t>
            </a:r>
            <a:r>
              <a:rPr lang="it-IT" dirty="0" err="1" smtClean="0"/>
              <a:t>fact</a:t>
            </a:r>
            <a:r>
              <a:rPr lang="it-IT" dirty="0" smtClean="0"/>
              <a:t>, the </a:t>
            </a:r>
            <a:r>
              <a:rPr lang="it-IT" dirty="0" err="1" smtClean="0"/>
              <a:t>coral</a:t>
            </a:r>
            <a:r>
              <a:rPr lang="it-IT" dirty="0" smtClean="0"/>
              <a:t> </a:t>
            </a:r>
            <a:r>
              <a:rPr lang="it-IT" dirty="0" err="1" smtClean="0"/>
              <a:t>has</a:t>
            </a:r>
            <a:r>
              <a:rPr lang="it-IT" dirty="0" smtClean="0"/>
              <a:t> </a:t>
            </a:r>
            <a:r>
              <a:rPr lang="it-IT" dirty="0" err="1" smtClean="0"/>
              <a:t>always</a:t>
            </a:r>
            <a:r>
              <a:rPr lang="it-IT" dirty="0" smtClean="0"/>
              <a:t> </a:t>
            </a:r>
            <a:r>
              <a:rPr lang="it-IT" dirty="0" err="1" smtClean="0"/>
              <a:t>been</a:t>
            </a:r>
            <a:r>
              <a:rPr lang="it-IT" dirty="0" smtClean="0"/>
              <a:t> </a:t>
            </a:r>
            <a:r>
              <a:rPr lang="it-IT" dirty="0" err="1" smtClean="0"/>
              <a:t>fascinating</a:t>
            </a:r>
            <a:r>
              <a:rPr lang="it-IT" dirty="0" smtClean="0"/>
              <a:t> </a:t>
            </a:r>
            <a:r>
              <a:rPr lang="it-IT" dirty="0" err="1" smtClean="0"/>
              <a:t>because</a:t>
            </a:r>
            <a:r>
              <a:rPr lang="it-IT" dirty="0" smtClean="0"/>
              <a:t> </a:t>
            </a:r>
            <a:r>
              <a:rPr lang="it-IT" dirty="0" err="1" smtClean="0"/>
              <a:t>of</a:t>
            </a:r>
            <a:r>
              <a:rPr lang="it-IT" dirty="0" smtClean="0"/>
              <a:t> </a:t>
            </a:r>
            <a:r>
              <a:rPr lang="it-IT" dirty="0" err="1" smtClean="0"/>
              <a:t>its</a:t>
            </a:r>
            <a:r>
              <a:rPr lang="it-IT" dirty="0" smtClean="0"/>
              <a:t> </a:t>
            </a:r>
            <a:r>
              <a:rPr lang="it-IT" dirty="0" err="1" smtClean="0"/>
              <a:t>contradictory</a:t>
            </a:r>
            <a:r>
              <a:rPr lang="it-IT" dirty="0" smtClean="0"/>
              <a:t> nature: </a:t>
            </a:r>
            <a:r>
              <a:rPr lang="it-IT" dirty="0" err="1" smtClean="0"/>
              <a:t>non-mineral</a:t>
            </a:r>
            <a:r>
              <a:rPr lang="it-IT" dirty="0" smtClean="0"/>
              <a:t>, </a:t>
            </a:r>
            <a:r>
              <a:rPr lang="it-IT" dirty="0" err="1" smtClean="0"/>
              <a:t>even</a:t>
            </a:r>
            <a:r>
              <a:rPr lang="it-IT" dirty="0" smtClean="0"/>
              <a:t> </a:t>
            </a:r>
            <a:r>
              <a:rPr lang="it-IT" dirty="0" err="1" smtClean="0"/>
              <a:t>though</a:t>
            </a:r>
            <a:r>
              <a:rPr lang="it-IT" dirty="0" smtClean="0"/>
              <a:t> </a:t>
            </a:r>
            <a:r>
              <a:rPr lang="it-IT" dirty="0" err="1" smtClean="0"/>
              <a:t>petrified</a:t>
            </a:r>
            <a:r>
              <a:rPr lang="it-IT" dirty="0" smtClean="0"/>
              <a:t>,  </a:t>
            </a:r>
            <a:r>
              <a:rPr lang="it-IT" dirty="0" err="1" smtClean="0"/>
              <a:t>not</a:t>
            </a:r>
            <a:r>
              <a:rPr lang="it-IT" dirty="0" smtClean="0"/>
              <a:t> a </a:t>
            </a:r>
            <a:r>
              <a:rPr lang="it-IT" dirty="0" err="1" smtClean="0"/>
              <a:t>vegetable</a:t>
            </a:r>
            <a:r>
              <a:rPr lang="it-IT" dirty="0" smtClean="0"/>
              <a:t> </a:t>
            </a:r>
            <a:r>
              <a:rPr lang="it-IT" dirty="0" err="1" smtClean="0"/>
              <a:t>but</a:t>
            </a:r>
            <a:r>
              <a:rPr lang="it-IT" dirty="0" smtClean="0"/>
              <a:t> </a:t>
            </a:r>
            <a:r>
              <a:rPr lang="it-IT" dirty="0" err="1" smtClean="0"/>
              <a:t>tree-shaped</a:t>
            </a:r>
            <a:r>
              <a:rPr lang="it-IT" dirty="0" smtClean="0"/>
              <a:t>,  </a:t>
            </a:r>
            <a:r>
              <a:rPr lang="it-IT" dirty="0" err="1" smtClean="0"/>
              <a:t>not</a:t>
            </a:r>
            <a:r>
              <a:rPr lang="it-IT" dirty="0" smtClean="0"/>
              <a:t> </a:t>
            </a:r>
            <a:r>
              <a:rPr lang="it-IT" dirty="0" err="1" smtClean="0"/>
              <a:t>an</a:t>
            </a:r>
            <a:r>
              <a:rPr lang="it-IT" dirty="0" smtClean="0"/>
              <a:t> </a:t>
            </a:r>
            <a:r>
              <a:rPr lang="it-IT" dirty="0" err="1" smtClean="0"/>
              <a:t>animal</a:t>
            </a:r>
            <a:r>
              <a:rPr lang="it-IT" dirty="0" smtClean="0"/>
              <a:t> </a:t>
            </a:r>
            <a:r>
              <a:rPr lang="it-IT" dirty="0" err="1" smtClean="0"/>
              <a:t>though</a:t>
            </a:r>
            <a:r>
              <a:rPr lang="it-IT" dirty="0" smtClean="0"/>
              <a:t> </a:t>
            </a:r>
            <a:r>
              <a:rPr lang="it-IT" dirty="0" err="1" smtClean="0"/>
              <a:t>blood</a:t>
            </a:r>
            <a:r>
              <a:rPr lang="it-IT" dirty="0" smtClean="0"/>
              <a:t> </a:t>
            </a:r>
            <a:r>
              <a:rPr lang="it-IT" dirty="0" err="1" smtClean="0"/>
              <a:t>coloured</a:t>
            </a:r>
            <a:r>
              <a:rPr lang="it-IT" dirty="0" smtClean="0"/>
              <a:t>. </a:t>
            </a:r>
          </a:p>
          <a:p>
            <a:r>
              <a:rPr lang="it-IT" dirty="0" smtClean="0"/>
              <a:t>The </a:t>
            </a:r>
            <a:r>
              <a:rPr lang="it-IT" dirty="0" err="1" smtClean="0"/>
              <a:t>Coral</a:t>
            </a:r>
            <a:r>
              <a:rPr lang="it-IT" dirty="0" smtClean="0"/>
              <a:t> </a:t>
            </a:r>
            <a:r>
              <a:rPr lang="it-IT" dirty="0" err="1" smtClean="0"/>
              <a:t>was</a:t>
            </a:r>
            <a:r>
              <a:rPr lang="it-IT" dirty="0" smtClean="0"/>
              <a:t> </a:t>
            </a:r>
            <a:r>
              <a:rPr lang="it-IT" dirty="0" err="1" smtClean="0"/>
              <a:t>thought</a:t>
            </a:r>
            <a:r>
              <a:rPr lang="it-IT" dirty="0" smtClean="0"/>
              <a:t> </a:t>
            </a:r>
            <a:r>
              <a:rPr lang="it-IT" dirty="0" err="1" smtClean="0"/>
              <a:t>to</a:t>
            </a:r>
            <a:r>
              <a:rPr lang="it-IT" dirty="0" smtClean="0"/>
              <a:t> </a:t>
            </a:r>
            <a:r>
              <a:rPr lang="it-IT" dirty="0" err="1" smtClean="0"/>
              <a:t>have</a:t>
            </a:r>
            <a:r>
              <a:rPr lang="it-IT" dirty="0" smtClean="0"/>
              <a:t> </a:t>
            </a:r>
            <a:r>
              <a:rPr lang="it-IT" dirty="0" err="1" smtClean="0"/>
              <a:t>apotropaic</a:t>
            </a:r>
            <a:r>
              <a:rPr lang="it-IT" dirty="0" smtClean="0"/>
              <a:t>, </a:t>
            </a:r>
            <a:r>
              <a:rPr lang="it-IT" dirty="0" err="1" smtClean="0"/>
              <a:t>propitiatory</a:t>
            </a:r>
            <a:r>
              <a:rPr lang="it-IT" dirty="0" smtClean="0"/>
              <a:t> and </a:t>
            </a:r>
            <a:r>
              <a:rPr lang="it-IT" dirty="0" err="1" smtClean="0"/>
              <a:t>therapeutic</a:t>
            </a:r>
            <a:r>
              <a:rPr lang="it-IT" dirty="0" smtClean="0"/>
              <a:t> </a:t>
            </a:r>
            <a:r>
              <a:rPr lang="it-IT" dirty="0" err="1" smtClean="0"/>
              <a:t>power</a:t>
            </a:r>
            <a:r>
              <a:rPr lang="it-IT" dirty="0" smtClean="0"/>
              <a:t>; </a:t>
            </a:r>
            <a:r>
              <a:rPr lang="it-IT" dirty="0" err="1" smtClean="0"/>
              <a:t>it</a:t>
            </a:r>
            <a:r>
              <a:rPr lang="it-IT" dirty="0" smtClean="0"/>
              <a:t> </a:t>
            </a:r>
            <a:r>
              <a:rPr lang="it-IT" dirty="0" err="1" smtClean="0"/>
              <a:t>fostered</a:t>
            </a:r>
            <a:r>
              <a:rPr lang="it-IT" dirty="0" smtClean="0"/>
              <a:t> welfare, </a:t>
            </a:r>
            <a:r>
              <a:rPr lang="it-IT" dirty="0" err="1" smtClean="0"/>
              <a:t>fertility</a:t>
            </a:r>
            <a:r>
              <a:rPr lang="it-IT" dirty="0" smtClean="0"/>
              <a:t>, </a:t>
            </a:r>
            <a:r>
              <a:rPr lang="it-IT" dirty="0" err="1" smtClean="0"/>
              <a:t>longevity</a:t>
            </a:r>
            <a:r>
              <a:rPr lang="it-IT" dirty="0" smtClean="0"/>
              <a:t> and </a:t>
            </a:r>
            <a:r>
              <a:rPr lang="it-IT" dirty="0" err="1" smtClean="0"/>
              <a:t>it</a:t>
            </a:r>
            <a:r>
              <a:rPr lang="it-IT" dirty="0" smtClean="0"/>
              <a:t> </a:t>
            </a:r>
            <a:r>
              <a:rPr lang="it-IT" dirty="0" err="1" smtClean="0"/>
              <a:t>was</a:t>
            </a:r>
            <a:r>
              <a:rPr lang="it-IT" dirty="0" smtClean="0"/>
              <a:t> </a:t>
            </a:r>
            <a:r>
              <a:rPr lang="it-IT" dirty="0" err="1" smtClean="0"/>
              <a:t>considered</a:t>
            </a:r>
            <a:r>
              <a:rPr lang="it-IT" dirty="0" smtClean="0"/>
              <a:t> a </a:t>
            </a:r>
            <a:r>
              <a:rPr lang="it-IT" dirty="0" err="1" smtClean="0"/>
              <a:t>defensive</a:t>
            </a:r>
            <a:r>
              <a:rPr lang="it-IT" dirty="0" smtClean="0"/>
              <a:t> </a:t>
            </a:r>
            <a:r>
              <a:rPr lang="it-IT" dirty="0" err="1" smtClean="0"/>
              <a:t>element</a:t>
            </a:r>
            <a:r>
              <a:rPr lang="it-IT" dirty="0" smtClean="0"/>
              <a:t>, In short, in </a:t>
            </a:r>
            <a:r>
              <a:rPr lang="it-IT" dirty="0" err="1" smtClean="0"/>
              <a:t>many</a:t>
            </a:r>
            <a:r>
              <a:rPr lang="it-IT" dirty="0" smtClean="0"/>
              <a:t> </a:t>
            </a:r>
            <a:r>
              <a:rPr lang="it-IT" dirty="0" err="1" smtClean="0"/>
              <a:t>cultures</a:t>
            </a:r>
            <a:r>
              <a:rPr lang="it-IT" dirty="0" smtClean="0"/>
              <a:t> </a:t>
            </a:r>
            <a:r>
              <a:rPr lang="it-IT" dirty="0" err="1" smtClean="0"/>
              <a:t>it</a:t>
            </a:r>
            <a:r>
              <a:rPr lang="it-IT" dirty="0" smtClean="0"/>
              <a:t> </a:t>
            </a:r>
            <a:r>
              <a:rPr lang="it-IT" dirty="0" err="1" smtClean="0"/>
              <a:t>represents</a:t>
            </a:r>
            <a:r>
              <a:rPr lang="it-IT" dirty="0" smtClean="0"/>
              <a:t> a "</a:t>
            </a:r>
            <a:r>
              <a:rPr lang="it-IT" dirty="0" err="1" smtClean="0"/>
              <a:t>defense</a:t>
            </a:r>
            <a:r>
              <a:rPr lang="it-IT" dirty="0" smtClean="0"/>
              <a:t>"  and </a:t>
            </a:r>
            <a:r>
              <a:rPr lang="it-IT" dirty="0" err="1" smtClean="0"/>
              <a:t>especially</a:t>
            </a:r>
            <a:r>
              <a:rPr lang="it-IT" dirty="0" smtClean="0"/>
              <a:t> </a:t>
            </a:r>
            <a:r>
              <a:rPr lang="it-IT" dirty="0" err="1" smtClean="0"/>
              <a:t>protects</a:t>
            </a:r>
            <a:r>
              <a:rPr lang="it-IT" dirty="0" smtClean="0"/>
              <a:t> </a:t>
            </a:r>
            <a:r>
              <a:rPr lang="it-IT" dirty="0" err="1" smtClean="0"/>
              <a:t>those</a:t>
            </a:r>
            <a:r>
              <a:rPr lang="it-IT" dirty="0" smtClean="0"/>
              <a:t> </a:t>
            </a:r>
            <a:r>
              <a:rPr lang="it-IT" dirty="0" err="1" smtClean="0"/>
              <a:t>who</a:t>
            </a:r>
            <a:r>
              <a:rPr lang="it-IT" dirty="0" smtClean="0"/>
              <a:t> wear </a:t>
            </a:r>
            <a:r>
              <a:rPr lang="it-IT" dirty="0" err="1" smtClean="0"/>
              <a:t>it</a:t>
            </a:r>
            <a:r>
              <a:rPr lang="it-IT" dirty="0" smtClean="0"/>
              <a:t>, </a:t>
            </a:r>
            <a:r>
              <a:rPr lang="it-IT" dirty="0" err="1" smtClean="0"/>
              <a:t>especially</a:t>
            </a:r>
            <a:r>
              <a:rPr lang="it-IT" dirty="0" smtClean="0"/>
              <a:t> in the </a:t>
            </a:r>
            <a:r>
              <a:rPr lang="it-IT" dirty="0" err="1" smtClean="0"/>
              <a:t>most</a:t>
            </a:r>
            <a:r>
              <a:rPr lang="it-IT" dirty="0" smtClean="0"/>
              <a:t> </a:t>
            </a:r>
            <a:r>
              <a:rPr lang="it-IT" dirty="0" err="1" smtClean="0"/>
              <a:t>vulnerable</a:t>
            </a:r>
            <a:r>
              <a:rPr lang="it-IT" dirty="0" smtClean="0"/>
              <a:t> </a:t>
            </a:r>
            <a:r>
              <a:rPr lang="it-IT" dirty="0" err="1" smtClean="0"/>
              <a:t>periods</a:t>
            </a:r>
            <a:r>
              <a:rPr lang="it-IT" dirty="0" smtClean="0"/>
              <a:t> </a:t>
            </a:r>
            <a:r>
              <a:rPr lang="it-IT" dirty="0" err="1" smtClean="0"/>
              <a:t>of</a:t>
            </a:r>
            <a:r>
              <a:rPr lang="it-IT" dirty="0" smtClean="0"/>
              <a:t> </a:t>
            </a:r>
            <a:r>
              <a:rPr lang="it-IT" dirty="0" err="1" smtClean="0"/>
              <a:t>ones</a:t>
            </a:r>
            <a:r>
              <a:rPr lang="it-IT" dirty="0" smtClean="0"/>
              <a:t> life: birth, </a:t>
            </a:r>
            <a:r>
              <a:rPr lang="it-IT" dirty="0" err="1" smtClean="0"/>
              <a:t>puberty</a:t>
            </a:r>
            <a:r>
              <a:rPr lang="it-IT" dirty="0" smtClean="0"/>
              <a:t>, </a:t>
            </a:r>
            <a:r>
              <a:rPr lang="it-IT" dirty="0" err="1" smtClean="0"/>
              <a:t>marriage</a:t>
            </a:r>
            <a:r>
              <a:rPr lang="it-IT" dirty="0" smtClean="0"/>
              <a:t>. </a:t>
            </a:r>
          </a:p>
          <a:p>
            <a:r>
              <a:rPr lang="it-IT" dirty="0" smtClean="0"/>
              <a:t>The </a:t>
            </a:r>
            <a:r>
              <a:rPr lang="it-IT" dirty="0" err="1" smtClean="0"/>
              <a:t>coral</a:t>
            </a:r>
            <a:r>
              <a:rPr lang="it-IT" dirty="0" smtClean="0"/>
              <a:t> </a:t>
            </a:r>
            <a:r>
              <a:rPr lang="it-IT" dirty="0" err="1" smtClean="0"/>
              <a:t>has</a:t>
            </a:r>
            <a:r>
              <a:rPr lang="it-IT" dirty="0" smtClean="0"/>
              <a:t> </a:t>
            </a:r>
            <a:r>
              <a:rPr lang="it-IT" dirty="0" err="1" smtClean="0"/>
              <a:t>passed</a:t>
            </a:r>
            <a:r>
              <a:rPr lang="it-IT" dirty="0" smtClean="0"/>
              <a:t> </a:t>
            </a:r>
            <a:r>
              <a:rPr lang="it-IT" dirty="0" err="1" smtClean="0"/>
              <a:t>centuries</a:t>
            </a:r>
            <a:r>
              <a:rPr lang="it-IT" dirty="0" smtClean="0"/>
              <a:t> and </a:t>
            </a:r>
            <a:r>
              <a:rPr lang="it-IT" dirty="0" err="1" smtClean="0"/>
              <a:t>civilizations</a:t>
            </a:r>
            <a:r>
              <a:rPr lang="it-IT" dirty="0" smtClean="0"/>
              <a:t> </a:t>
            </a:r>
            <a:r>
              <a:rPr lang="it-IT" dirty="0" err="1" smtClean="0"/>
              <a:t>mingling</a:t>
            </a:r>
            <a:r>
              <a:rPr lang="it-IT" dirty="0" smtClean="0"/>
              <a:t> </a:t>
            </a:r>
            <a:r>
              <a:rPr lang="it-IT" dirty="0" err="1" smtClean="0"/>
              <a:t>with</a:t>
            </a:r>
            <a:r>
              <a:rPr lang="it-IT" dirty="0" smtClean="0"/>
              <a:t> </a:t>
            </a:r>
            <a:r>
              <a:rPr lang="it-IT" dirty="0" err="1" smtClean="0"/>
              <a:t>local</a:t>
            </a:r>
            <a:r>
              <a:rPr lang="it-IT" dirty="0" smtClean="0"/>
              <a:t> </a:t>
            </a:r>
            <a:r>
              <a:rPr lang="it-IT" dirty="0" err="1" smtClean="0"/>
              <a:t>traditions</a:t>
            </a:r>
            <a:r>
              <a:rPr lang="it-IT" dirty="0" smtClean="0"/>
              <a:t>; </a:t>
            </a:r>
            <a:r>
              <a:rPr lang="it-IT" dirty="0" err="1" smtClean="0"/>
              <a:t>today</a:t>
            </a:r>
            <a:r>
              <a:rPr lang="it-IT" dirty="0" smtClean="0"/>
              <a:t> </a:t>
            </a:r>
            <a:r>
              <a:rPr lang="it-IT" dirty="0" err="1" smtClean="0"/>
              <a:t>it</a:t>
            </a:r>
            <a:r>
              <a:rPr lang="it-IT" dirty="0" smtClean="0"/>
              <a:t> </a:t>
            </a:r>
            <a:r>
              <a:rPr lang="it-IT" dirty="0" err="1" smtClean="0"/>
              <a:t>still</a:t>
            </a:r>
            <a:r>
              <a:rPr lang="it-IT" dirty="0" smtClean="0"/>
              <a:t> </a:t>
            </a:r>
            <a:r>
              <a:rPr lang="it-IT" dirty="0" err="1" smtClean="0"/>
              <a:t>represents</a:t>
            </a:r>
            <a:r>
              <a:rPr lang="it-IT" dirty="0" smtClean="0"/>
              <a:t> a source </a:t>
            </a:r>
            <a:r>
              <a:rPr lang="it-IT" dirty="0" err="1" smtClean="0"/>
              <a:t>of</a:t>
            </a:r>
            <a:r>
              <a:rPr lang="it-IT" dirty="0" smtClean="0"/>
              <a:t> beauty </a:t>
            </a:r>
            <a:r>
              <a:rPr lang="it-IT" dirty="0" err="1" smtClean="0"/>
              <a:t>because</a:t>
            </a:r>
            <a:r>
              <a:rPr lang="it-IT" dirty="0" smtClean="0"/>
              <a:t>, </a:t>
            </a:r>
            <a:r>
              <a:rPr lang="it-IT" dirty="0" err="1" smtClean="0"/>
              <a:t>to</a:t>
            </a:r>
            <a:r>
              <a:rPr lang="it-IT" dirty="0" smtClean="0"/>
              <a:t> quote the </a:t>
            </a:r>
            <a:r>
              <a:rPr lang="it-IT" dirty="0" err="1" smtClean="0"/>
              <a:t>merchant</a:t>
            </a:r>
            <a:r>
              <a:rPr lang="it-IT" dirty="0" smtClean="0"/>
              <a:t> </a:t>
            </a:r>
            <a:r>
              <a:rPr lang="it-IT" dirty="0" err="1" smtClean="0"/>
              <a:t>Piczenik</a:t>
            </a:r>
            <a:r>
              <a:rPr lang="it-IT" dirty="0" smtClean="0"/>
              <a:t> </a:t>
            </a:r>
            <a:r>
              <a:rPr lang="it-IT" dirty="0" err="1" smtClean="0"/>
              <a:t>Nissen</a:t>
            </a:r>
            <a:r>
              <a:rPr lang="it-IT" dirty="0" smtClean="0"/>
              <a:t>, "</a:t>
            </a:r>
            <a:r>
              <a:rPr lang="it-IT" dirty="0" err="1" smtClean="0"/>
              <a:t>corals</a:t>
            </a:r>
            <a:r>
              <a:rPr lang="it-IT" dirty="0" smtClean="0"/>
              <a:t> take </a:t>
            </a:r>
            <a:r>
              <a:rPr lang="it-IT" dirty="0" err="1" smtClean="0"/>
              <a:t>them</a:t>
            </a:r>
            <a:r>
              <a:rPr lang="it-IT" dirty="0" smtClean="0"/>
              <a:t> </a:t>
            </a:r>
            <a:r>
              <a:rPr lang="it-IT" dirty="0" err="1" smtClean="0"/>
              <a:t>all</a:t>
            </a:r>
            <a:r>
              <a:rPr lang="it-IT" dirty="0" smtClean="0"/>
              <a:t>, </a:t>
            </a:r>
            <a:r>
              <a:rPr lang="it-IT" dirty="0" err="1" smtClean="0"/>
              <a:t>rich</a:t>
            </a:r>
            <a:r>
              <a:rPr lang="it-IT" dirty="0" smtClean="0"/>
              <a:t> and </a:t>
            </a:r>
            <a:r>
              <a:rPr lang="it-IT" dirty="0" err="1" smtClean="0"/>
              <a:t>poor</a:t>
            </a:r>
            <a:r>
              <a:rPr lang="it-IT" dirty="0" smtClean="0"/>
              <a:t>, elevate and </a:t>
            </a:r>
            <a:r>
              <a:rPr lang="it-IT" dirty="0" err="1" smtClean="0"/>
              <a:t>adorn</a:t>
            </a:r>
            <a:r>
              <a:rPr lang="it-IT" dirty="0" smtClean="0"/>
              <a:t> </a:t>
            </a:r>
            <a:r>
              <a:rPr lang="it-IT" dirty="0" err="1" smtClean="0"/>
              <a:t>simple</a:t>
            </a:r>
            <a:r>
              <a:rPr lang="it-IT" dirty="0" smtClean="0"/>
              <a:t> people and decorate </a:t>
            </a:r>
            <a:r>
              <a:rPr lang="it-IT" dirty="0" err="1" smtClean="0"/>
              <a:t>aristocratic</a:t>
            </a:r>
            <a:r>
              <a:rPr lang="it-IT" dirty="0" smtClean="0"/>
              <a:t> people. </a:t>
            </a:r>
            <a:r>
              <a:rPr lang="it-IT" dirty="0" err="1" smtClean="0"/>
              <a:t>You</a:t>
            </a:r>
            <a:r>
              <a:rPr lang="it-IT" dirty="0" smtClean="0"/>
              <a:t> can wear </a:t>
            </a:r>
            <a:r>
              <a:rPr lang="it-IT" dirty="0" err="1" smtClean="0"/>
              <a:t>it</a:t>
            </a:r>
            <a:r>
              <a:rPr lang="it-IT" dirty="0" smtClean="0"/>
              <a:t> in the </a:t>
            </a:r>
            <a:r>
              <a:rPr lang="it-IT" dirty="0" err="1" smtClean="0"/>
              <a:t>morning</a:t>
            </a:r>
            <a:r>
              <a:rPr lang="it-IT" dirty="0" smtClean="0"/>
              <a:t>, at </a:t>
            </a:r>
            <a:r>
              <a:rPr lang="it-IT" dirty="0" err="1" smtClean="0"/>
              <a:t>noon</a:t>
            </a:r>
            <a:r>
              <a:rPr lang="it-IT" dirty="0" smtClean="0"/>
              <a:t>, in the </a:t>
            </a:r>
            <a:r>
              <a:rPr lang="it-IT" dirty="0" err="1" smtClean="0"/>
              <a:t>evening</a:t>
            </a:r>
            <a:r>
              <a:rPr lang="it-IT" dirty="0" smtClean="0"/>
              <a:t> and at night, (...) </a:t>
            </a:r>
            <a:r>
              <a:rPr lang="it-IT" dirty="0" err="1" smtClean="0"/>
              <a:t>when</a:t>
            </a:r>
            <a:r>
              <a:rPr lang="it-IT" dirty="0" smtClean="0"/>
              <a:t> </a:t>
            </a:r>
            <a:r>
              <a:rPr lang="it-IT" dirty="0" err="1" smtClean="0"/>
              <a:t>working</a:t>
            </a:r>
            <a:r>
              <a:rPr lang="it-IT" dirty="0" smtClean="0"/>
              <a:t> and </a:t>
            </a:r>
            <a:r>
              <a:rPr lang="it-IT" dirty="0" err="1" smtClean="0"/>
              <a:t>when</a:t>
            </a:r>
            <a:r>
              <a:rPr lang="it-IT" dirty="0" smtClean="0"/>
              <a:t>  </a:t>
            </a:r>
            <a:r>
              <a:rPr lang="it-IT" dirty="0" err="1" smtClean="0"/>
              <a:t>relaxing</a:t>
            </a:r>
            <a:r>
              <a:rPr lang="it-IT" dirty="0" smtClean="0"/>
              <a:t>, in </a:t>
            </a:r>
            <a:r>
              <a:rPr lang="it-IT" dirty="0" err="1" smtClean="0"/>
              <a:t>both</a:t>
            </a:r>
            <a:r>
              <a:rPr lang="it-IT" dirty="0" smtClean="0"/>
              <a:t> happy and </a:t>
            </a:r>
            <a:r>
              <a:rPr lang="it-IT" dirty="0" err="1" smtClean="0"/>
              <a:t>sad</a:t>
            </a:r>
            <a:r>
              <a:rPr lang="it-IT" dirty="0" smtClean="0"/>
              <a:t> </a:t>
            </a:r>
            <a:r>
              <a:rPr lang="it-IT" dirty="0" err="1" smtClean="0"/>
              <a:t>times</a:t>
            </a:r>
            <a:r>
              <a:rPr lang="it-IT" dirty="0" smtClean="0"/>
              <a:t>. "</a:t>
            </a:r>
          </a:p>
          <a:p>
            <a:pPr>
              <a:buNone/>
            </a:pPr>
            <a:endParaRPr lang="it-IT" dirty="0" smtClean="0"/>
          </a:p>
        </p:txBody>
      </p:sp>
    </p:spTree>
  </p:cSld>
  <p:clrMapOvr>
    <a:masterClrMapping/>
  </p:clrMapOvr>
  <p:transition advTm="12000">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Old</a:t>
            </a:r>
            <a:r>
              <a:rPr lang="it-IT" dirty="0" smtClean="0"/>
              <a:t> </a:t>
            </a:r>
            <a:r>
              <a:rPr lang="it-IT" dirty="0" err="1" smtClean="0"/>
              <a:t>Silks</a:t>
            </a:r>
            <a:r>
              <a:rPr lang="it-IT" dirty="0" smtClean="0"/>
              <a:t> </a:t>
            </a:r>
            <a:r>
              <a:rPr lang="it-IT" dirty="0" err="1" smtClean="0"/>
              <a:t>of</a:t>
            </a:r>
            <a:r>
              <a:rPr lang="it-IT" dirty="0" smtClean="0"/>
              <a:t> San </a:t>
            </a:r>
            <a:r>
              <a:rPr lang="it-IT" dirty="0" err="1" smtClean="0"/>
              <a:t>Leucio</a:t>
            </a:r>
            <a:endParaRPr lang="it-IT" dirty="0"/>
          </a:p>
        </p:txBody>
      </p:sp>
      <p:pic>
        <p:nvPicPr>
          <p:cNvPr id="5" name="Segnaposto contenuto 4" descr="475613.jpg"/>
          <p:cNvPicPr>
            <a:picLocks noGrp="1" noChangeAspect="1"/>
          </p:cNvPicPr>
          <p:nvPr>
            <p:ph sz="half" idx="1"/>
          </p:nvPr>
        </p:nvPicPr>
        <p:blipFill>
          <a:blip r:embed="rId2" cstate="print"/>
          <a:stretch>
            <a:fillRect/>
          </a:stretch>
        </p:blipFill>
        <p:spPr>
          <a:xfrm>
            <a:off x="457200" y="2118519"/>
            <a:ext cx="4038600" cy="4038600"/>
          </a:xfrm>
        </p:spPr>
      </p:pic>
      <p:pic>
        <p:nvPicPr>
          <p:cNvPr id="6" name="Segnaposto contenuto 5" descr="79d12d507e_7253791_lrg.jpg"/>
          <p:cNvPicPr>
            <a:picLocks noGrp="1" noChangeAspect="1"/>
          </p:cNvPicPr>
          <p:nvPr>
            <p:ph sz="half" idx="2"/>
          </p:nvPr>
        </p:nvPicPr>
        <p:blipFill>
          <a:blip r:embed="rId3" cstate="print"/>
          <a:stretch>
            <a:fillRect/>
          </a:stretch>
        </p:blipFill>
        <p:spPr>
          <a:xfrm>
            <a:off x="4648200" y="2623344"/>
            <a:ext cx="4038600" cy="3028950"/>
          </a:xfrm>
          <a:prstGeom prst="rect">
            <a:avLst/>
          </a:prstGeom>
          <a:ln>
            <a:noFill/>
          </a:ln>
          <a:effectLst>
            <a:softEdge rad="112500"/>
          </a:effectLst>
        </p:spPr>
      </p:pic>
    </p:spTree>
  </p:cSld>
  <p:clrMapOvr>
    <a:masterClrMapping/>
  </p:clrMapOvr>
  <p:transition advTm="2000">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t>Corals</a:t>
            </a:r>
            <a:r>
              <a:rPr lang="it-IT" b="1" dirty="0" smtClean="0"/>
              <a:t> and </a:t>
            </a:r>
            <a:r>
              <a:rPr lang="it-IT" b="1" dirty="0" err="1" smtClean="0"/>
              <a:t>Cameos</a:t>
            </a:r>
            <a:r>
              <a:rPr lang="it-IT" b="1" dirty="0" smtClean="0"/>
              <a:t> </a:t>
            </a:r>
            <a:r>
              <a:rPr lang="it-IT" b="1" dirty="0" err="1" smtClean="0"/>
              <a:t>from</a:t>
            </a:r>
            <a:r>
              <a:rPr lang="it-IT" b="1" dirty="0" smtClean="0"/>
              <a:t> Torre del Greco</a:t>
            </a:r>
            <a:endParaRPr lang="it-IT" dirty="0"/>
          </a:p>
        </p:txBody>
      </p:sp>
      <p:pic>
        <p:nvPicPr>
          <p:cNvPr id="4" name="Segnaposto contenuto 3" descr="Torre_del_greco_porto.jpg"/>
          <p:cNvPicPr>
            <a:picLocks noGrp="1" noChangeAspect="1"/>
          </p:cNvPicPr>
          <p:nvPr>
            <p:ph idx="1"/>
          </p:nvPr>
        </p:nvPicPr>
        <p:blipFill>
          <a:blip r:embed="rId2" cstate="print"/>
          <a:stretch>
            <a:fillRect/>
          </a:stretch>
        </p:blipFill>
        <p:spPr>
          <a:xfrm>
            <a:off x="1619672" y="1844824"/>
            <a:ext cx="6765859" cy="4690996"/>
          </a:xfrm>
          <a:prstGeom prst="rect">
            <a:avLst/>
          </a:prstGeom>
          <a:ln>
            <a:noFill/>
          </a:ln>
          <a:effectLst>
            <a:softEdge rad="112500"/>
          </a:effectLst>
        </p:spPr>
      </p:pic>
    </p:spTree>
  </p:cSld>
  <p:clrMapOvr>
    <a:masterClrMapping/>
  </p:clrMapOvr>
  <p:transition advTm="3000">
    <p:spli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836712"/>
            <a:ext cx="8363272" cy="5487888"/>
          </a:xfrm>
        </p:spPr>
        <p:txBody>
          <a:bodyPr>
            <a:normAutofit fontScale="92500" lnSpcReduction="20000"/>
          </a:bodyPr>
          <a:lstStyle/>
          <a:p>
            <a:r>
              <a:rPr lang="it-IT" dirty="0" smtClean="0"/>
              <a:t>The </a:t>
            </a:r>
            <a:r>
              <a:rPr lang="it-IT" dirty="0" err="1" smtClean="0"/>
              <a:t>coral</a:t>
            </a:r>
            <a:r>
              <a:rPr lang="it-IT" dirty="0" smtClean="0"/>
              <a:t> </a:t>
            </a:r>
            <a:r>
              <a:rPr lang="it-IT" dirty="0" err="1" smtClean="0"/>
              <a:t>fishing</a:t>
            </a:r>
            <a:r>
              <a:rPr lang="it-IT" dirty="0" smtClean="0"/>
              <a:t> in Torre del Greco, a </a:t>
            </a:r>
            <a:r>
              <a:rPr lang="it-IT" dirty="0" err="1" smtClean="0"/>
              <a:t>town</a:t>
            </a:r>
            <a:r>
              <a:rPr lang="it-IT" dirty="0" smtClean="0"/>
              <a:t> </a:t>
            </a:r>
            <a:r>
              <a:rPr lang="it-IT" dirty="0" err="1" smtClean="0"/>
              <a:t>near</a:t>
            </a:r>
            <a:r>
              <a:rPr lang="it-IT" dirty="0" smtClean="0"/>
              <a:t> </a:t>
            </a:r>
            <a:r>
              <a:rPr lang="it-IT" dirty="0" err="1" smtClean="0"/>
              <a:t>Naples</a:t>
            </a:r>
            <a:r>
              <a:rPr lang="it-IT" dirty="0" smtClean="0"/>
              <a:t>, </a:t>
            </a:r>
            <a:r>
              <a:rPr lang="it-IT" dirty="0" err="1" smtClean="0"/>
              <a:t>has</a:t>
            </a:r>
            <a:r>
              <a:rPr lang="it-IT" dirty="0" smtClean="0"/>
              <a:t> </a:t>
            </a:r>
            <a:r>
              <a:rPr lang="it-IT" dirty="0" err="1" smtClean="0"/>
              <a:t>been</a:t>
            </a:r>
            <a:r>
              <a:rPr lang="it-IT" dirty="0" smtClean="0"/>
              <a:t> </a:t>
            </a:r>
            <a:r>
              <a:rPr lang="it-IT" dirty="0" err="1" smtClean="0"/>
              <a:t>carried</a:t>
            </a:r>
            <a:r>
              <a:rPr lang="it-IT" dirty="0" smtClean="0"/>
              <a:t> out </a:t>
            </a:r>
            <a:r>
              <a:rPr lang="it-IT" dirty="0" err="1" smtClean="0"/>
              <a:t>from</a:t>
            </a:r>
            <a:r>
              <a:rPr lang="it-IT" dirty="0" smtClean="0"/>
              <a:t> </a:t>
            </a:r>
            <a:r>
              <a:rPr lang="it-IT" dirty="0" err="1" smtClean="0"/>
              <a:t>immemorial</a:t>
            </a:r>
            <a:r>
              <a:rPr lang="it-IT" dirty="0" smtClean="0"/>
              <a:t> </a:t>
            </a:r>
            <a:r>
              <a:rPr lang="it-IT" dirty="0" err="1" smtClean="0"/>
              <a:t>time</a:t>
            </a:r>
            <a:r>
              <a:rPr lang="it-IT" dirty="0" smtClean="0"/>
              <a:t> and the </a:t>
            </a:r>
            <a:r>
              <a:rPr lang="it-IT" dirty="0" err="1" smtClean="0"/>
              <a:t>incomings</a:t>
            </a:r>
            <a:r>
              <a:rPr lang="it-IT" dirty="0" smtClean="0"/>
              <a:t> </a:t>
            </a:r>
            <a:r>
              <a:rPr lang="it-IT" dirty="0" err="1" smtClean="0"/>
              <a:t>of</a:t>
            </a:r>
            <a:r>
              <a:rPr lang="it-IT" dirty="0" smtClean="0"/>
              <a:t> the </a:t>
            </a:r>
            <a:r>
              <a:rPr lang="it-IT" dirty="0" err="1" smtClean="0"/>
              <a:t>coral</a:t>
            </a:r>
            <a:r>
              <a:rPr lang="it-IT" dirty="0" smtClean="0"/>
              <a:t> </a:t>
            </a:r>
            <a:r>
              <a:rPr lang="it-IT" dirty="0" err="1" smtClean="0"/>
              <a:t>fishers</a:t>
            </a:r>
            <a:r>
              <a:rPr lang="it-IT" dirty="0" smtClean="0"/>
              <a:t> </a:t>
            </a:r>
            <a:r>
              <a:rPr lang="it-IT" dirty="0" err="1" smtClean="0"/>
              <a:t>were</a:t>
            </a:r>
            <a:r>
              <a:rPr lang="it-IT" dirty="0" smtClean="0"/>
              <a:t> so </a:t>
            </a:r>
            <a:r>
              <a:rPr lang="it-IT" dirty="0" err="1" smtClean="0"/>
              <a:t>considerable</a:t>
            </a:r>
            <a:r>
              <a:rPr lang="it-IT" dirty="0" smtClean="0"/>
              <a:t> </a:t>
            </a:r>
            <a:r>
              <a:rPr lang="it-IT" dirty="0" err="1" smtClean="0"/>
              <a:t>that</a:t>
            </a:r>
            <a:r>
              <a:rPr lang="it-IT" dirty="0" smtClean="0"/>
              <a:t> Ferdinand IV </a:t>
            </a:r>
            <a:r>
              <a:rPr lang="it-IT" dirty="0" err="1" smtClean="0"/>
              <a:t>of</a:t>
            </a:r>
            <a:r>
              <a:rPr lang="it-IT" dirty="0" smtClean="0"/>
              <a:t> Bourbon </a:t>
            </a:r>
            <a:r>
              <a:rPr lang="it-IT" dirty="0" err="1" smtClean="0"/>
              <a:t>called</a:t>
            </a:r>
            <a:r>
              <a:rPr lang="it-IT" dirty="0" smtClean="0"/>
              <a:t> the city “</a:t>
            </a:r>
            <a:r>
              <a:rPr lang="it-IT" dirty="0" err="1" smtClean="0"/>
              <a:t>golden</a:t>
            </a:r>
            <a:r>
              <a:rPr lang="it-IT" dirty="0" smtClean="0"/>
              <a:t> </a:t>
            </a:r>
            <a:r>
              <a:rPr lang="it-IT" dirty="0" err="1" smtClean="0"/>
              <a:t>sponge</a:t>
            </a:r>
            <a:r>
              <a:rPr lang="it-IT" dirty="0" smtClean="0"/>
              <a:t>" </a:t>
            </a:r>
            <a:r>
              <a:rPr lang="it-IT" dirty="0" err="1" smtClean="0"/>
              <a:t>of</a:t>
            </a:r>
            <a:r>
              <a:rPr lang="it-IT" dirty="0" smtClean="0"/>
              <a:t> </a:t>
            </a:r>
            <a:r>
              <a:rPr lang="it-IT" dirty="0" err="1" smtClean="0"/>
              <a:t>his</a:t>
            </a:r>
            <a:r>
              <a:rPr lang="it-IT" dirty="0" smtClean="0"/>
              <a:t> </a:t>
            </a:r>
            <a:r>
              <a:rPr lang="it-IT" dirty="0" err="1" smtClean="0"/>
              <a:t>reign</a:t>
            </a:r>
            <a:r>
              <a:rPr lang="it-IT" dirty="0" smtClean="0"/>
              <a:t>.</a:t>
            </a:r>
          </a:p>
          <a:p>
            <a:r>
              <a:rPr lang="it-IT" dirty="0" smtClean="0"/>
              <a:t>In the '500 Torre del Greco people </a:t>
            </a:r>
            <a:r>
              <a:rPr lang="it-IT" dirty="0" err="1" smtClean="0"/>
              <a:t>went</a:t>
            </a:r>
            <a:r>
              <a:rPr lang="it-IT" dirty="0" smtClean="0"/>
              <a:t> out </a:t>
            </a:r>
            <a:r>
              <a:rPr lang="it-IT" dirty="0" err="1" smtClean="0"/>
              <a:t>fishing</a:t>
            </a:r>
            <a:r>
              <a:rPr lang="it-IT" dirty="0" smtClean="0"/>
              <a:t> </a:t>
            </a:r>
            <a:r>
              <a:rPr lang="it-IT" dirty="0" err="1" smtClean="0"/>
              <a:t>also</a:t>
            </a:r>
            <a:r>
              <a:rPr lang="it-IT" dirty="0" smtClean="0"/>
              <a:t> in the </a:t>
            </a:r>
            <a:r>
              <a:rPr lang="it-IT" dirty="0" err="1" smtClean="0"/>
              <a:t>sea</a:t>
            </a:r>
            <a:r>
              <a:rPr lang="it-IT" dirty="0" smtClean="0"/>
              <a:t> </a:t>
            </a:r>
            <a:r>
              <a:rPr lang="it-IT" dirty="0" err="1" smtClean="0"/>
              <a:t>of</a:t>
            </a:r>
            <a:r>
              <a:rPr lang="it-IT" dirty="0" smtClean="0"/>
              <a:t> Corsica and </a:t>
            </a:r>
            <a:r>
              <a:rPr lang="it-IT" dirty="0" err="1" smtClean="0"/>
              <a:t>Sardinia</a:t>
            </a:r>
            <a:r>
              <a:rPr lang="it-IT" dirty="0" smtClean="0"/>
              <a:t> and in 1688 </a:t>
            </a:r>
            <a:r>
              <a:rPr lang="it-IT" dirty="0" err="1" smtClean="0"/>
              <a:t>they</a:t>
            </a:r>
            <a:r>
              <a:rPr lang="it-IT" dirty="0" smtClean="0"/>
              <a:t> </a:t>
            </a:r>
            <a:r>
              <a:rPr lang="it-IT" dirty="0" err="1" smtClean="0"/>
              <a:t>had</a:t>
            </a:r>
            <a:r>
              <a:rPr lang="it-IT" dirty="0" smtClean="0"/>
              <a:t> </a:t>
            </a:r>
            <a:r>
              <a:rPr lang="it-IT" dirty="0" err="1" smtClean="0"/>
              <a:t>over</a:t>
            </a:r>
            <a:r>
              <a:rPr lang="it-IT" dirty="0" smtClean="0"/>
              <a:t> 500 </a:t>
            </a:r>
            <a:r>
              <a:rPr lang="it-IT" dirty="0" err="1" smtClean="0"/>
              <a:t>fishing</a:t>
            </a:r>
            <a:r>
              <a:rPr lang="it-IT" dirty="0" smtClean="0"/>
              <a:t> </a:t>
            </a:r>
            <a:r>
              <a:rPr lang="it-IT" dirty="0" err="1" smtClean="0"/>
              <a:t>boats</a:t>
            </a:r>
            <a:r>
              <a:rPr lang="it-IT" dirty="0" smtClean="0"/>
              <a:t>, in 1780 </a:t>
            </a:r>
            <a:r>
              <a:rPr lang="it-IT" dirty="0" err="1" smtClean="0"/>
              <a:t>they</a:t>
            </a:r>
            <a:r>
              <a:rPr lang="it-IT" dirty="0" smtClean="0"/>
              <a:t> </a:t>
            </a:r>
            <a:r>
              <a:rPr lang="it-IT" dirty="0" err="1" smtClean="0"/>
              <a:t>ventured</a:t>
            </a:r>
            <a:r>
              <a:rPr lang="it-IT" dirty="0" smtClean="0"/>
              <a:t> </a:t>
            </a:r>
            <a:r>
              <a:rPr lang="it-IT" dirty="0" err="1" smtClean="0"/>
              <a:t>to</a:t>
            </a:r>
            <a:r>
              <a:rPr lang="it-IT" dirty="0" smtClean="0"/>
              <a:t> the </a:t>
            </a:r>
            <a:r>
              <a:rPr lang="it-IT" dirty="0" err="1" smtClean="0"/>
              <a:t>coasts</a:t>
            </a:r>
            <a:r>
              <a:rPr lang="it-IT" dirty="0" smtClean="0"/>
              <a:t> </a:t>
            </a:r>
            <a:r>
              <a:rPr lang="it-IT" dirty="0" err="1" smtClean="0"/>
              <a:t>of</a:t>
            </a:r>
            <a:r>
              <a:rPr lang="it-IT" dirty="0" smtClean="0"/>
              <a:t> Africa, </a:t>
            </a:r>
            <a:r>
              <a:rPr lang="it-IT" dirty="0" err="1" smtClean="0"/>
              <a:t>winning</a:t>
            </a:r>
            <a:r>
              <a:rPr lang="it-IT" dirty="0" smtClean="0"/>
              <a:t> the </a:t>
            </a:r>
            <a:r>
              <a:rPr lang="it-IT" dirty="0" err="1" smtClean="0"/>
              <a:t>competition</a:t>
            </a:r>
            <a:r>
              <a:rPr lang="it-IT" dirty="0" smtClean="0"/>
              <a:t>  </a:t>
            </a:r>
            <a:r>
              <a:rPr lang="it-IT" dirty="0" err="1" smtClean="0"/>
              <a:t>with</a:t>
            </a:r>
            <a:r>
              <a:rPr lang="it-IT" dirty="0" smtClean="0"/>
              <a:t> Trapani, Genoa, Livorno and </a:t>
            </a:r>
            <a:r>
              <a:rPr lang="it-IT" dirty="0" err="1" smtClean="0"/>
              <a:t>Marseille</a:t>
            </a:r>
            <a:r>
              <a:rPr lang="it-IT" dirty="0" smtClean="0"/>
              <a:t>. </a:t>
            </a:r>
          </a:p>
          <a:p>
            <a:r>
              <a:rPr lang="it-IT" dirty="0" smtClean="0"/>
              <a:t>Torre del Greco </a:t>
            </a:r>
            <a:r>
              <a:rPr lang="it-IT" dirty="0" err="1" smtClean="0"/>
              <a:t>boasts</a:t>
            </a:r>
            <a:r>
              <a:rPr lang="it-IT" dirty="0" smtClean="0"/>
              <a:t> the </a:t>
            </a:r>
            <a:r>
              <a:rPr lang="it-IT" dirty="0" err="1" smtClean="0"/>
              <a:t>main</a:t>
            </a:r>
            <a:r>
              <a:rPr lang="it-IT" dirty="0" smtClean="0"/>
              <a:t>  </a:t>
            </a:r>
            <a:r>
              <a:rPr lang="it-IT" dirty="0" err="1" smtClean="0"/>
              <a:t>coral</a:t>
            </a:r>
            <a:r>
              <a:rPr lang="it-IT" dirty="0" smtClean="0"/>
              <a:t> and </a:t>
            </a:r>
            <a:r>
              <a:rPr lang="it-IT" dirty="0" err="1" smtClean="0"/>
              <a:t>cameos</a:t>
            </a:r>
            <a:r>
              <a:rPr lang="it-IT" dirty="0" smtClean="0"/>
              <a:t> </a:t>
            </a:r>
            <a:r>
              <a:rPr lang="it-IT" dirty="0" err="1" smtClean="0"/>
              <a:t>factories</a:t>
            </a:r>
            <a:r>
              <a:rPr lang="it-IT" dirty="0" smtClean="0"/>
              <a:t> in Italy.</a:t>
            </a:r>
          </a:p>
          <a:p>
            <a:r>
              <a:rPr lang="it-IT" dirty="0" err="1" smtClean="0"/>
              <a:t>There</a:t>
            </a:r>
            <a:r>
              <a:rPr lang="it-IT" dirty="0" smtClean="0"/>
              <a:t> are </a:t>
            </a:r>
            <a:r>
              <a:rPr lang="it-IT" dirty="0" err="1" smtClean="0"/>
              <a:t>several</a:t>
            </a:r>
            <a:r>
              <a:rPr lang="it-IT" dirty="0" smtClean="0"/>
              <a:t> </a:t>
            </a:r>
            <a:r>
              <a:rPr lang="it-IT" dirty="0" err="1" smtClean="0"/>
              <a:t>laboratories</a:t>
            </a:r>
            <a:r>
              <a:rPr lang="it-IT" dirty="0" smtClean="0"/>
              <a:t> in </a:t>
            </a:r>
            <a:r>
              <a:rPr lang="it-IT" dirty="0" err="1" smtClean="0"/>
              <a:t>which</a:t>
            </a:r>
            <a:r>
              <a:rPr lang="it-IT" dirty="0" smtClean="0"/>
              <a:t>  </a:t>
            </a:r>
            <a:r>
              <a:rPr lang="it-IT" dirty="0" err="1" smtClean="0"/>
              <a:t>special</a:t>
            </a:r>
            <a:r>
              <a:rPr lang="it-IT" dirty="0" smtClean="0"/>
              <a:t> </a:t>
            </a:r>
            <a:r>
              <a:rPr lang="it-IT" dirty="0" err="1" smtClean="0"/>
              <a:t>techniques</a:t>
            </a:r>
            <a:r>
              <a:rPr lang="it-IT" dirty="0" smtClean="0"/>
              <a:t> </a:t>
            </a:r>
            <a:r>
              <a:rPr lang="it-IT" dirty="0" err="1" smtClean="0"/>
              <a:t>of</a:t>
            </a:r>
            <a:r>
              <a:rPr lang="it-IT" dirty="0" smtClean="0"/>
              <a:t> </a:t>
            </a:r>
            <a:r>
              <a:rPr lang="it-IT" dirty="0" err="1" smtClean="0"/>
              <a:t>working</a:t>
            </a:r>
            <a:r>
              <a:rPr lang="it-IT" dirty="0" smtClean="0"/>
              <a:t> the </a:t>
            </a:r>
            <a:r>
              <a:rPr lang="it-IT" dirty="0" err="1" smtClean="0"/>
              <a:t>coral</a:t>
            </a:r>
            <a:r>
              <a:rPr lang="it-IT" dirty="0" smtClean="0"/>
              <a:t> are </a:t>
            </a:r>
            <a:r>
              <a:rPr lang="it-IT" dirty="0" err="1" smtClean="0"/>
              <a:t>used</a:t>
            </a:r>
            <a:r>
              <a:rPr lang="it-IT" dirty="0" smtClean="0"/>
              <a:t>, </a:t>
            </a:r>
            <a:r>
              <a:rPr lang="it-IT" dirty="0" err="1" smtClean="0"/>
              <a:t>while</a:t>
            </a:r>
            <a:r>
              <a:rPr lang="it-IT" dirty="0" smtClean="0"/>
              <a:t> the cameo </a:t>
            </a:r>
            <a:r>
              <a:rPr lang="it-IT" dirty="0" err="1" smtClean="0"/>
              <a:t>engraving</a:t>
            </a:r>
            <a:r>
              <a:rPr lang="it-IT" dirty="0" smtClean="0"/>
              <a:t> </a:t>
            </a:r>
            <a:r>
              <a:rPr lang="it-IT" dirty="0" err="1" smtClean="0"/>
              <a:t>is</a:t>
            </a:r>
            <a:r>
              <a:rPr lang="it-IT" dirty="0" smtClean="0"/>
              <a:t> </a:t>
            </a:r>
            <a:r>
              <a:rPr lang="it-IT" dirty="0" err="1" smtClean="0"/>
              <a:t>carried</a:t>
            </a:r>
            <a:r>
              <a:rPr lang="it-IT" dirty="0" smtClean="0"/>
              <a:t> out  </a:t>
            </a:r>
            <a:r>
              <a:rPr lang="it-IT" dirty="0" err="1" smtClean="0"/>
              <a:t>by</a:t>
            </a:r>
            <a:r>
              <a:rPr lang="it-IT" dirty="0" smtClean="0"/>
              <a:t> expert </a:t>
            </a:r>
            <a:r>
              <a:rPr lang="it-IT" dirty="0" err="1" smtClean="0"/>
              <a:t>craftsmen</a:t>
            </a:r>
            <a:r>
              <a:rPr lang="it-IT" dirty="0" smtClean="0"/>
              <a:t>. The </a:t>
            </a:r>
            <a:r>
              <a:rPr lang="it-IT" dirty="0" err="1" smtClean="0"/>
              <a:t>technique</a:t>
            </a:r>
            <a:r>
              <a:rPr lang="it-IT" dirty="0" smtClean="0"/>
              <a:t> </a:t>
            </a:r>
            <a:r>
              <a:rPr lang="it-IT" dirty="0" err="1" smtClean="0"/>
              <a:t>of</a:t>
            </a:r>
            <a:r>
              <a:rPr lang="it-IT" dirty="0" smtClean="0"/>
              <a:t> </a:t>
            </a:r>
            <a:r>
              <a:rPr lang="it-IT" dirty="0" err="1" smtClean="0"/>
              <a:t>engraving</a:t>
            </a:r>
            <a:r>
              <a:rPr lang="it-IT" dirty="0" smtClean="0"/>
              <a:t> </a:t>
            </a:r>
            <a:r>
              <a:rPr lang="it-IT" dirty="0" err="1" smtClean="0"/>
              <a:t>has</a:t>
            </a:r>
            <a:r>
              <a:rPr lang="it-IT" dirty="0" smtClean="0"/>
              <a:t> </a:t>
            </a:r>
            <a:r>
              <a:rPr lang="it-IT" dirty="0" err="1" smtClean="0"/>
              <a:t>passed</a:t>
            </a:r>
            <a:r>
              <a:rPr lang="it-IT" dirty="0" smtClean="0"/>
              <a:t> </a:t>
            </a:r>
            <a:r>
              <a:rPr lang="it-IT" dirty="0" err="1" smtClean="0"/>
              <a:t>from</a:t>
            </a:r>
            <a:r>
              <a:rPr lang="it-IT" dirty="0" smtClean="0"/>
              <a:t> </a:t>
            </a:r>
            <a:r>
              <a:rPr lang="it-IT" dirty="0" err="1" smtClean="0"/>
              <a:t>father</a:t>
            </a:r>
            <a:r>
              <a:rPr lang="it-IT" dirty="0" smtClean="0"/>
              <a:t> </a:t>
            </a:r>
            <a:r>
              <a:rPr lang="it-IT" dirty="0" err="1" smtClean="0"/>
              <a:t>to</a:t>
            </a:r>
            <a:r>
              <a:rPr lang="it-IT" dirty="0" smtClean="0"/>
              <a:t> son. </a:t>
            </a:r>
            <a:r>
              <a:rPr lang="it-IT" dirty="0" err="1" smtClean="0"/>
              <a:t>Besides</a:t>
            </a:r>
            <a:r>
              <a:rPr lang="it-IT" dirty="0" smtClean="0"/>
              <a:t> </a:t>
            </a:r>
            <a:r>
              <a:rPr lang="it-IT" dirty="0" err="1" smtClean="0"/>
              <a:t>coral</a:t>
            </a:r>
            <a:r>
              <a:rPr lang="it-IT" dirty="0" smtClean="0"/>
              <a:t>, </a:t>
            </a:r>
            <a:r>
              <a:rPr lang="it-IT" dirty="0" err="1" smtClean="0"/>
              <a:t>shells</a:t>
            </a:r>
            <a:r>
              <a:rPr lang="it-IT" dirty="0" smtClean="0"/>
              <a:t> (Cameo), the </a:t>
            </a:r>
            <a:r>
              <a:rPr lang="it-IT" dirty="0" err="1" smtClean="0"/>
              <a:t>Vesuvian</a:t>
            </a:r>
            <a:r>
              <a:rPr lang="it-IT" dirty="0" smtClean="0"/>
              <a:t> lava, </a:t>
            </a:r>
            <a:r>
              <a:rPr lang="it-IT" dirty="0" err="1" smtClean="0"/>
              <a:t>mother</a:t>
            </a:r>
            <a:r>
              <a:rPr lang="it-IT" dirty="0" smtClean="0"/>
              <a:t> </a:t>
            </a:r>
            <a:r>
              <a:rPr lang="it-IT" dirty="0" err="1" smtClean="0"/>
              <a:t>of</a:t>
            </a:r>
            <a:r>
              <a:rPr lang="it-IT" dirty="0" smtClean="0"/>
              <a:t> </a:t>
            </a:r>
            <a:r>
              <a:rPr lang="it-IT" dirty="0" err="1" smtClean="0"/>
              <a:t>pearl</a:t>
            </a:r>
            <a:r>
              <a:rPr lang="it-IT" dirty="0" smtClean="0"/>
              <a:t> and </a:t>
            </a:r>
            <a:r>
              <a:rPr lang="it-IT" dirty="0" err="1" smtClean="0"/>
              <a:t>ivory</a:t>
            </a:r>
            <a:r>
              <a:rPr lang="it-IT" dirty="0" smtClean="0"/>
              <a:t> are </a:t>
            </a:r>
            <a:r>
              <a:rPr lang="it-IT" dirty="0" err="1" smtClean="0"/>
              <a:t>engraved</a:t>
            </a:r>
            <a:r>
              <a:rPr lang="it-IT" dirty="0" smtClean="0"/>
              <a:t> </a:t>
            </a:r>
            <a:r>
              <a:rPr lang="it-IT" dirty="0" err="1" smtClean="0"/>
              <a:t>by</a:t>
            </a:r>
            <a:r>
              <a:rPr lang="it-IT" dirty="0" smtClean="0"/>
              <a:t> </a:t>
            </a:r>
            <a:r>
              <a:rPr lang="it-IT" dirty="0" err="1" smtClean="0"/>
              <a:t>these</a:t>
            </a:r>
            <a:r>
              <a:rPr lang="it-IT" dirty="0" smtClean="0"/>
              <a:t> rare </a:t>
            </a:r>
            <a:r>
              <a:rPr lang="it-IT" dirty="0" err="1" smtClean="0"/>
              <a:t>experts</a:t>
            </a:r>
            <a:r>
              <a:rPr lang="it-IT" dirty="0" smtClean="0"/>
              <a:t>.</a:t>
            </a:r>
          </a:p>
          <a:p>
            <a:endParaRPr lang="it-IT" dirty="0"/>
          </a:p>
        </p:txBody>
      </p:sp>
    </p:spTree>
  </p:cSld>
  <p:clrMapOvr>
    <a:masterClrMapping/>
  </p:clrMapOvr>
  <p:transition advTm="9000">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836712"/>
            <a:ext cx="8229600" cy="1143000"/>
          </a:xfrm>
        </p:spPr>
        <p:txBody>
          <a:bodyPr>
            <a:normAutofit fontScale="90000"/>
          </a:bodyPr>
          <a:lstStyle/>
          <a:p>
            <a:r>
              <a:rPr lang="it-IT" dirty="0" smtClean="0"/>
              <a:t>Positano Fashion</a:t>
            </a:r>
            <a:br>
              <a:rPr lang="it-IT" dirty="0" smtClean="0"/>
            </a:br>
            <a:endParaRPr lang="it-IT" dirty="0"/>
          </a:p>
        </p:txBody>
      </p:sp>
      <p:pic>
        <p:nvPicPr>
          <p:cNvPr id="4" name="Segnaposto contenuto 3" descr="1374201_10201607691026115_1657935452_n.jpg"/>
          <p:cNvPicPr>
            <a:picLocks noGrp="1" noChangeAspect="1"/>
          </p:cNvPicPr>
          <p:nvPr>
            <p:ph idx="1"/>
          </p:nvPr>
        </p:nvPicPr>
        <p:blipFill>
          <a:blip r:embed="rId2" cstate="print"/>
          <a:stretch>
            <a:fillRect/>
          </a:stretch>
        </p:blipFill>
        <p:spPr>
          <a:xfrm>
            <a:off x="1331640" y="1700808"/>
            <a:ext cx="6454684" cy="4841013"/>
          </a:xfrm>
        </p:spPr>
      </p:pic>
    </p:spTree>
  </p:cSld>
  <p:clrMapOvr>
    <a:masterClrMapping/>
  </p:clrMapOvr>
  <p:transition advTm="3000">
    <p:split orient="ver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1374201_10201607691026115_1657935452_n.jpg"/>
          <p:cNvPicPr>
            <a:picLocks noGrp="1" noChangeAspect="1"/>
          </p:cNvPicPr>
          <p:nvPr>
            <p:ph sz="half" idx="2"/>
          </p:nvPr>
        </p:nvPicPr>
        <p:blipFill>
          <a:blip r:embed="rId2" cstate="print"/>
          <a:stretch>
            <a:fillRect/>
          </a:stretch>
        </p:blipFill>
        <p:spPr>
          <a:xfrm>
            <a:off x="4211960" y="3158970"/>
            <a:ext cx="4932040" cy="3699030"/>
          </a:xfrm>
          <a:prstGeom prst="rect">
            <a:avLst/>
          </a:prstGeom>
          <a:ln>
            <a:noFill/>
          </a:ln>
          <a:effectLst>
            <a:softEdge rad="112500"/>
          </a:effectLst>
        </p:spPr>
      </p:pic>
      <p:pic>
        <p:nvPicPr>
          <p:cNvPr id="5" name="Segnaposto contenuto 4" descr="1238005_10201607691986139_837423691_n.jpg"/>
          <p:cNvPicPr>
            <a:picLocks noGrp="1" noChangeAspect="1"/>
          </p:cNvPicPr>
          <p:nvPr>
            <p:ph sz="half" idx="1"/>
          </p:nvPr>
        </p:nvPicPr>
        <p:blipFill>
          <a:blip r:embed="rId3" cstate="print"/>
          <a:stretch>
            <a:fillRect/>
          </a:stretch>
        </p:blipFill>
        <p:spPr>
          <a:xfrm>
            <a:off x="0" y="188640"/>
            <a:ext cx="4788024" cy="3591018"/>
          </a:xfrm>
          <a:prstGeom prst="rect">
            <a:avLst/>
          </a:prstGeom>
          <a:ln>
            <a:noFill/>
          </a:ln>
          <a:effectLst>
            <a:softEdge rad="112500"/>
          </a:effectLst>
        </p:spPr>
      </p:pic>
    </p:spTree>
  </p:cSld>
  <p:clrMapOvr>
    <a:masterClrMapping/>
  </p:clrMapOvr>
  <p:transition advTm="4000">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052736"/>
            <a:ext cx="8496944" cy="5544616"/>
          </a:xfrm>
        </p:spPr>
        <p:txBody>
          <a:bodyPr>
            <a:normAutofit fontScale="85000" lnSpcReduction="20000"/>
          </a:bodyPr>
          <a:lstStyle/>
          <a:p>
            <a:r>
              <a:rPr lang="it-IT" dirty="0" smtClean="0"/>
              <a:t>In the </a:t>
            </a:r>
            <a:r>
              <a:rPr lang="it-IT" dirty="0" err="1" smtClean="0"/>
              <a:t>famous</a:t>
            </a:r>
            <a:r>
              <a:rPr lang="it-IT" dirty="0" smtClean="0"/>
              <a:t> 60s, </a:t>
            </a:r>
            <a:r>
              <a:rPr lang="it-IT" dirty="0" err="1" smtClean="0"/>
              <a:t>besides</a:t>
            </a:r>
            <a:r>
              <a:rPr lang="it-IT" dirty="0" smtClean="0"/>
              <a:t> the hippie </a:t>
            </a:r>
            <a:r>
              <a:rPr lang="it-IT" dirty="0" err="1" smtClean="0"/>
              <a:t>phenomenon</a:t>
            </a:r>
            <a:r>
              <a:rPr lang="it-IT" dirty="0" smtClean="0"/>
              <a:t>, Positano </a:t>
            </a:r>
            <a:r>
              <a:rPr lang="it-IT" dirty="0" err="1" smtClean="0"/>
              <a:t>discovered</a:t>
            </a:r>
            <a:r>
              <a:rPr lang="it-IT" dirty="0" smtClean="0"/>
              <a:t> and </a:t>
            </a:r>
            <a:r>
              <a:rPr lang="it-IT" dirty="0" err="1" smtClean="0"/>
              <a:t>experienced</a:t>
            </a:r>
            <a:r>
              <a:rPr lang="it-IT" dirty="0" smtClean="0"/>
              <a:t> a </a:t>
            </a:r>
            <a:r>
              <a:rPr lang="it-IT" dirty="0" err="1" smtClean="0"/>
              <a:t>new</a:t>
            </a:r>
            <a:r>
              <a:rPr lang="it-IT" dirty="0" smtClean="0"/>
              <a:t> fashion.</a:t>
            </a:r>
          </a:p>
          <a:p>
            <a:r>
              <a:rPr lang="it-IT" dirty="0" err="1" smtClean="0"/>
              <a:t>Since</a:t>
            </a:r>
            <a:r>
              <a:rPr lang="it-IT" dirty="0" smtClean="0"/>
              <a:t> the </a:t>
            </a:r>
            <a:r>
              <a:rPr lang="it-IT" dirty="0" err="1" smtClean="0"/>
              <a:t>original</a:t>
            </a:r>
            <a:r>
              <a:rPr lang="it-IT" dirty="0" smtClean="0"/>
              <a:t> </a:t>
            </a:r>
            <a:r>
              <a:rPr lang="it-IT" dirty="0" err="1" smtClean="0"/>
              <a:t>inhabitants</a:t>
            </a:r>
            <a:r>
              <a:rPr lang="it-IT" dirty="0" smtClean="0"/>
              <a:t> </a:t>
            </a:r>
            <a:r>
              <a:rPr lang="it-IT" dirty="0" err="1" smtClean="0"/>
              <a:t>were</a:t>
            </a:r>
            <a:r>
              <a:rPr lang="it-IT" dirty="0" smtClean="0"/>
              <a:t> </a:t>
            </a:r>
            <a:r>
              <a:rPr lang="it-IT" dirty="0" err="1" smtClean="0"/>
              <a:t>traders</a:t>
            </a:r>
            <a:r>
              <a:rPr lang="it-IT" dirty="0" smtClean="0"/>
              <a:t> and </a:t>
            </a:r>
            <a:r>
              <a:rPr lang="it-IT" dirty="0" err="1" smtClean="0"/>
              <a:t>businessmen</a:t>
            </a:r>
            <a:r>
              <a:rPr lang="it-IT" dirty="0" smtClean="0"/>
              <a:t>, </a:t>
            </a:r>
            <a:r>
              <a:rPr lang="it-IT" dirty="0" err="1" smtClean="0"/>
              <a:t>they</a:t>
            </a:r>
            <a:r>
              <a:rPr lang="it-IT" dirty="0" smtClean="0"/>
              <a:t> </a:t>
            </a:r>
            <a:r>
              <a:rPr lang="it-IT" dirty="0" err="1" smtClean="0"/>
              <a:t>invented</a:t>
            </a:r>
            <a:r>
              <a:rPr lang="it-IT" dirty="0" smtClean="0"/>
              <a:t> the </a:t>
            </a:r>
            <a:r>
              <a:rPr lang="it-IT" dirty="0" err="1" smtClean="0"/>
              <a:t>famous</a:t>
            </a:r>
            <a:r>
              <a:rPr lang="it-IT" dirty="0" smtClean="0"/>
              <a:t> </a:t>
            </a:r>
            <a:r>
              <a:rPr lang="it-IT" i="1" dirty="0" smtClean="0"/>
              <a:t>Positano Fashion</a:t>
            </a:r>
            <a:r>
              <a:rPr lang="it-IT" dirty="0" smtClean="0"/>
              <a:t>.  </a:t>
            </a:r>
            <a:r>
              <a:rPr lang="it-IT" dirty="0" err="1" smtClean="0"/>
              <a:t>They</a:t>
            </a:r>
            <a:r>
              <a:rPr lang="it-IT" dirty="0" smtClean="0"/>
              <a:t>  </a:t>
            </a:r>
            <a:r>
              <a:rPr lang="it-IT" dirty="0" err="1" smtClean="0"/>
              <a:t>turned</a:t>
            </a:r>
            <a:r>
              <a:rPr lang="it-IT" dirty="0" smtClean="0"/>
              <a:t> </a:t>
            </a:r>
            <a:r>
              <a:rPr lang="it-IT" dirty="0" err="1" smtClean="0"/>
              <a:t>successful</a:t>
            </a:r>
            <a:r>
              <a:rPr lang="it-IT" dirty="0" smtClean="0"/>
              <a:t> </a:t>
            </a:r>
            <a:r>
              <a:rPr lang="it-IT" dirty="0" err="1" smtClean="0"/>
              <a:t>tailors</a:t>
            </a:r>
            <a:r>
              <a:rPr lang="it-IT" dirty="0" smtClean="0"/>
              <a:t> </a:t>
            </a:r>
            <a:r>
              <a:rPr lang="it-IT" dirty="0" err="1" smtClean="0"/>
              <a:t>cutting</a:t>
            </a:r>
            <a:r>
              <a:rPr lang="it-IT" dirty="0" smtClean="0"/>
              <a:t> </a:t>
            </a:r>
            <a:r>
              <a:rPr lang="it-IT" dirty="0" err="1" smtClean="0"/>
              <a:t>scarves</a:t>
            </a:r>
            <a:r>
              <a:rPr lang="it-IT" dirty="0" smtClean="0"/>
              <a:t>, </a:t>
            </a:r>
            <a:r>
              <a:rPr lang="it-IT" dirty="0" err="1" smtClean="0"/>
              <a:t>towels</a:t>
            </a:r>
            <a:r>
              <a:rPr lang="it-IT" dirty="0" smtClean="0"/>
              <a:t>, </a:t>
            </a:r>
            <a:r>
              <a:rPr lang="it-IT" dirty="0" err="1" smtClean="0"/>
              <a:t>linen</a:t>
            </a:r>
            <a:r>
              <a:rPr lang="it-IT" dirty="0" smtClean="0"/>
              <a:t> or </a:t>
            </a:r>
            <a:r>
              <a:rPr lang="it-IT" dirty="0" err="1" smtClean="0"/>
              <a:t>cotton</a:t>
            </a:r>
            <a:r>
              <a:rPr lang="it-IT" dirty="0" smtClean="0"/>
              <a:t>; </a:t>
            </a:r>
            <a:r>
              <a:rPr lang="it-IT" dirty="0" err="1" smtClean="0"/>
              <a:t>transforming</a:t>
            </a:r>
            <a:r>
              <a:rPr lang="it-IT" dirty="0" smtClean="0"/>
              <a:t> fine </a:t>
            </a:r>
            <a:r>
              <a:rPr lang="it-IT" dirty="0" err="1" smtClean="0"/>
              <a:t>linen</a:t>
            </a:r>
            <a:r>
              <a:rPr lang="it-IT" dirty="0" smtClean="0"/>
              <a:t> </a:t>
            </a:r>
            <a:r>
              <a:rPr lang="it-IT" dirty="0" err="1" smtClean="0"/>
              <a:t>hand</a:t>
            </a:r>
            <a:r>
              <a:rPr lang="it-IT" dirty="0" smtClean="0"/>
              <a:t> </a:t>
            </a:r>
            <a:r>
              <a:rPr lang="it-IT" dirty="0" err="1" smtClean="0"/>
              <a:t>embroidered</a:t>
            </a:r>
            <a:r>
              <a:rPr lang="it-IT" dirty="0" smtClean="0"/>
              <a:t>, </a:t>
            </a:r>
            <a:r>
              <a:rPr lang="it-IT" dirty="0" err="1" smtClean="0"/>
              <a:t>old</a:t>
            </a:r>
            <a:r>
              <a:rPr lang="it-IT" dirty="0" smtClean="0"/>
              <a:t> </a:t>
            </a:r>
            <a:r>
              <a:rPr lang="it-IT" dirty="0" err="1" smtClean="0"/>
              <a:t>tableclothes</a:t>
            </a:r>
            <a:r>
              <a:rPr lang="it-IT" dirty="0" smtClean="0"/>
              <a:t>, </a:t>
            </a:r>
            <a:r>
              <a:rPr lang="it-IT" dirty="0" err="1" smtClean="0"/>
              <a:t>pillow</a:t>
            </a:r>
            <a:r>
              <a:rPr lang="it-IT" dirty="0" smtClean="0"/>
              <a:t> </a:t>
            </a:r>
            <a:r>
              <a:rPr lang="it-IT" dirty="0" err="1" smtClean="0"/>
              <a:t>laced</a:t>
            </a:r>
            <a:r>
              <a:rPr lang="it-IT" dirty="0" smtClean="0"/>
              <a:t> or </a:t>
            </a:r>
            <a:r>
              <a:rPr lang="it-IT" dirty="0" err="1" smtClean="0"/>
              <a:t>crocheted</a:t>
            </a:r>
            <a:r>
              <a:rPr lang="it-IT" dirty="0" smtClean="0"/>
              <a:t>, in </a:t>
            </a:r>
            <a:r>
              <a:rPr lang="it-IT" dirty="0" err="1" smtClean="0"/>
              <a:t>elegant</a:t>
            </a:r>
            <a:r>
              <a:rPr lang="it-IT" dirty="0" smtClean="0"/>
              <a:t> </a:t>
            </a:r>
            <a:r>
              <a:rPr lang="it-IT" dirty="0" err="1" smtClean="0"/>
              <a:t>evening</a:t>
            </a:r>
            <a:r>
              <a:rPr lang="it-IT" dirty="0" smtClean="0"/>
              <a:t> </a:t>
            </a:r>
            <a:r>
              <a:rPr lang="it-IT" dirty="0" err="1" smtClean="0"/>
              <a:t>dresse</a:t>
            </a:r>
            <a:r>
              <a:rPr lang="it-IT" dirty="0" smtClean="0"/>
              <a:t>, </a:t>
            </a:r>
            <a:r>
              <a:rPr lang="it-IT" dirty="0" err="1" smtClean="0"/>
              <a:t>gowns</a:t>
            </a:r>
            <a:r>
              <a:rPr lang="it-IT" dirty="0" smtClean="0"/>
              <a:t> and </a:t>
            </a:r>
            <a:r>
              <a:rPr lang="it-IT" dirty="0" err="1" smtClean="0"/>
              <a:t>shirts</a:t>
            </a:r>
            <a:r>
              <a:rPr lang="it-IT" dirty="0" smtClean="0"/>
              <a:t>.</a:t>
            </a:r>
          </a:p>
          <a:p>
            <a:r>
              <a:rPr lang="it-IT" dirty="0" err="1" smtClean="0"/>
              <a:t>This</a:t>
            </a:r>
            <a:r>
              <a:rPr lang="it-IT" dirty="0" smtClean="0"/>
              <a:t> </a:t>
            </a:r>
            <a:r>
              <a:rPr lang="it-IT" dirty="0" err="1" smtClean="0"/>
              <a:t>extravagant</a:t>
            </a:r>
            <a:r>
              <a:rPr lang="it-IT" dirty="0" smtClean="0"/>
              <a:t> fashion </a:t>
            </a:r>
            <a:r>
              <a:rPr lang="it-IT" dirty="0" err="1" smtClean="0"/>
              <a:t>was</a:t>
            </a:r>
            <a:r>
              <a:rPr lang="it-IT" dirty="0" smtClean="0"/>
              <a:t> </a:t>
            </a:r>
            <a:r>
              <a:rPr lang="it-IT" dirty="0" err="1" smtClean="0"/>
              <a:t>appreciated</a:t>
            </a:r>
            <a:r>
              <a:rPr lang="it-IT" dirty="0" smtClean="0"/>
              <a:t> </a:t>
            </a:r>
            <a:r>
              <a:rPr lang="it-IT" dirty="0" err="1" smtClean="0"/>
              <a:t>from</a:t>
            </a:r>
            <a:r>
              <a:rPr lang="it-IT" dirty="0" smtClean="0"/>
              <a:t> the </a:t>
            </a:r>
            <a:r>
              <a:rPr lang="it-IT" dirty="0" err="1" smtClean="0"/>
              <a:t>very</a:t>
            </a:r>
            <a:r>
              <a:rPr lang="it-IT" dirty="0" smtClean="0"/>
              <a:t> first </a:t>
            </a:r>
            <a:r>
              <a:rPr lang="it-IT" dirty="0" err="1" smtClean="0"/>
              <a:t>moments</a:t>
            </a:r>
            <a:r>
              <a:rPr lang="it-IT" dirty="0" smtClean="0"/>
              <a:t> </a:t>
            </a:r>
            <a:r>
              <a:rPr lang="it-IT" dirty="0" err="1" smtClean="0"/>
              <a:t>because</a:t>
            </a:r>
            <a:r>
              <a:rPr lang="it-IT" dirty="0" smtClean="0"/>
              <a:t> </a:t>
            </a:r>
            <a:r>
              <a:rPr lang="it-IT" dirty="0" err="1" smtClean="0"/>
              <a:t>it</a:t>
            </a:r>
            <a:r>
              <a:rPr lang="it-IT" dirty="0" smtClean="0"/>
              <a:t> </a:t>
            </a:r>
            <a:r>
              <a:rPr lang="it-IT" dirty="0" err="1" smtClean="0"/>
              <a:t>was</a:t>
            </a:r>
            <a:r>
              <a:rPr lang="it-IT" dirty="0" smtClean="0"/>
              <a:t> </a:t>
            </a:r>
            <a:r>
              <a:rPr lang="it-IT" dirty="0" err="1" smtClean="0"/>
              <a:t>very</a:t>
            </a:r>
            <a:r>
              <a:rPr lang="it-IT" dirty="0" smtClean="0"/>
              <a:t> </a:t>
            </a:r>
            <a:r>
              <a:rPr lang="it-IT" dirty="0" err="1" smtClean="0"/>
              <a:t>different</a:t>
            </a:r>
            <a:r>
              <a:rPr lang="it-IT" dirty="0" smtClean="0"/>
              <a:t> and </a:t>
            </a:r>
            <a:r>
              <a:rPr lang="it-IT" dirty="0" err="1" smtClean="0"/>
              <a:t>essential</a:t>
            </a:r>
            <a:r>
              <a:rPr lang="it-IT" dirty="0" smtClean="0"/>
              <a:t> </a:t>
            </a:r>
            <a:r>
              <a:rPr lang="it-IT" dirty="0" err="1" smtClean="0"/>
              <a:t>to</a:t>
            </a:r>
            <a:r>
              <a:rPr lang="it-IT" dirty="0" smtClean="0"/>
              <a:t> the </a:t>
            </a:r>
            <a:r>
              <a:rPr lang="it-IT" dirty="0" err="1" smtClean="0"/>
              <a:t>citizens</a:t>
            </a:r>
            <a:r>
              <a:rPr lang="it-IT" dirty="0" smtClean="0"/>
              <a:t>.</a:t>
            </a:r>
          </a:p>
          <a:p>
            <a:r>
              <a:rPr lang="it-IT" dirty="0" err="1" smtClean="0"/>
              <a:t>Tailor</a:t>
            </a:r>
            <a:r>
              <a:rPr lang="it-IT" dirty="0" smtClean="0"/>
              <a:t> </a:t>
            </a:r>
            <a:r>
              <a:rPr lang="it-IT" dirty="0" err="1" smtClean="0"/>
              <a:t>merchants</a:t>
            </a:r>
            <a:r>
              <a:rPr lang="it-IT" dirty="0" smtClean="0"/>
              <a:t> </a:t>
            </a:r>
            <a:r>
              <a:rPr lang="it-IT" dirty="0" err="1" smtClean="0"/>
              <a:t>invented</a:t>
            </a:r>
            <a:r>
              <a:rPr lang="it-IT" dirty="0" smtClean="0"/>
              <a:t> the </a:t>
            </a:r>
            <a:r>
              <a:rPr lang="it-IT" dirty="0" err="1" smtClean="0"/>
              <a:t>dyed</a:t>
            </a:r>
            <a:r>
              <a:rPr lang="it-IT" dirty="0" smtClean="0"/>
              <a:t> </a:t>
            </a:r>
            <a:r>
              <a:rPr lang="it-IT" dirty="0" err="1" smtClean="0"/>
              <a:t>fabrics</a:t>
            </a:r>
            <a:r>
              <a:rPr lang="it-IT" dirty="0" smtClean="0"/>
              <a:t>; </a:t>
            </a:r>
            <a:r>
              <a:rPr lang="it-IT" dirty="0" err="1" smtClean="0"/>
              <a:t>they</a:t>
            </a:r>
            <a:r>
              <a:rPr lang="it-IT" dirty="0" smtClean="0"/>
              <a:t> </a:t>
            </a:r>
            <a:r>
              <a:rPr lang="it-IT" dirty="0" err="1" smtClean="0"/>
              <a:t>imported</a:t>
            </a:r>
            <a:r>
              <a:rPr lang="it-IT" dirty="0" smtClean="0"/>
              <a:t> </a:t>
            </a:r>
            <a:r>
              <a:rPr lang="it-IT" dirty="0" err="1" smtClean="0"/>
              <a:t>Indian</a:t>
            </a:r>
            <a:r>
              <a:rPr lang="it-IT" dirty="0" smtClean="0"/>
              <a:t> </a:t>
            </a:r>
            <a:r>
              <a:rPr lang="it-IT" dirty="0" err="1" smtClean="0"/>
              <a:t>raised</a:t>
            </a:r>
            <a:r>
              <a:rPr lang="it-IT" dirty="0" smtClean="0"/>
              <a:t> </a:t>
            </a:r>
            <a:r>
              <a:rPr lang="it-IT" dirty="0" err="1" smtClean="0"/>
              <a:t>fabrics</a:t>
            </a:r>
            <a:r>
              <a:rPr lang="it-IT" dirty="0" smtClean="0"/>
              <a:t> and </a:t>
            </a:r>
            <a:r>
              <a:rPr lang="it-IT" dirty="0" err="1" smtClean="0"/>
              <a:t>mixed</a:t>
            </a:r>
            <a:r>
              <a:rPr lang="it-IT" dirty="0" smtClean="0"/>
              <a:t> </a:t>
            </a:r>
            <a:r>
              <a:rPr lang="it-IT" dirty="0" err="1" smtClean="0"/>
              <a:t>them</a:t>
            </a:r>
            <a:r>
              <a:rPr lang="it-IT" dirty="0" smtClean="0"/>
              <a:t> </a:t>
            </a:r>
            <a:r>
              <a:rPr lang="it-IT" dirty="0" err="1" smtClean="0"/>
              <a:t>with</a:t>
            </a:r>
            <a:r>
              <a:rPr lang="it-IT" dirty="0" smtClean="0"/>
              <a:t> </a:t>
            </a:r>
            <a:r>
              <a:rPr lang="it-IT" dirty="0" err="1" smtClean="0"/>
              <a:t>old</a:t>
            </a:r>
            <a:r>
              <a:rPr lang="it-IT" dirty="0" smtClean="0"/>
              <a:t> </a:t>
            </a:r>
            <a:r>
              <a:rPr lang="it-IT" dirty="0" err="1" smtClean="0"/>
              <a:t>laces</a:t>
            </a:r>
            <a:r>
              <a:rPr lang="it-IT" dirty="0" smtClean="0"/>
              <a:t> </a:t>
            </a:r>
            <a:r>
              <a:rPr lang="it-IT" dirty="0" err="1" smtClean="0"/>
              <a:t>taken</a:t>
            </a:r>
            <a:r>
              <a:rPr lang="it-IT" dirty="0" smtClean="0"/>
              <a:t> </a:t>
            </a:r>
            <a:r>
              <a:rPr lang="it-IT" dirty="0" err="1" smtClean="0"/>
              <a:t>from</a:t>
            </a:r>
            <a:r>
              <a:rPr lang="it-IT" dirty="0" smtClean="0"/>
              <a:t> </a:t>
            </a:r>
            <a:r>
              <a:rPr lang="it-IT" dirty="0" err="1" smtClean="0"/>
              <a:t>their</a:t>
            </a:r>
            <a:r>
              <a:rPr lang="it-IT" dirty="0" smtClean="0"/>
              <a:t> women’s </a:t>
            </a:r>
            <a:r>
              <a:rPr lang="it-IT" dirty="0" err="1" smtClean="0"/>
              <a:t>bottom</a:t>
            </a:r>
            <a:r>
              <a:rPr lang="it-IT" dirty="0" smtClean="0"/>
              <a:t> </a:t>
            </a:r>
            <a:r>
              <a:rPr lang="it-IT" dirty="0" err="1" smtClean="0"/>
              <a:t>drawers</a:t>
            </a:r>
            <a:r>
              <a:rPr lang="it-IT" dirty="0" smtClean="0"/>
              <a:t>.</a:t>
            </a:r>
          </a:p>
          <a:p>
            <a:r>
              <a:rPr lang="it-IT" dirty="0" err="1" smtClean="0"/>
              <a:t>Among</a:t>
            </a:r>
            <a:r>
              <a:rPr lang="it-IT" dirty="0" smtClean="0"/>
              <a:t> </a:t>
            </a:r>
            <a:r>
              <a:rPr lang="it-IT" dirty="0" err="1" smtClean="0"/>
              <a:t>them</a:t>
            </a:r>
            <a:r>
              <a:rPr lang="it-IT" dirty="0" smtClean="0"/>
              <a:t> Rachele Talamo, </a:t>
            </a:r>
            <a:r>
              <a:rPr lang="it-IT" dirty="0" err="1" smtClean="0"/>
              <a:t>an</a:t>
            </a:r>
            <a:r>
              <a:rPr lang="it-IT" dirty="0" smtClean="0"/>
              <a:t> </a:t>
            </a:r>
            <a:r>
              <a:rPr lang="it-IT" dirty="0" err="1" smtClean="0"/>
              <a:t>experienced</a:t>
            </a:r>
            <a:r>
              <a:rPr lang="it-IT" dirty="0" smtClean="0"/>
              <a:t> and </a:t>
            </a:r>
            <a:r>
              <a:rPr lang="it-IT" dirty="0" err="1" smtClean="0"/>
              <a:t>imaginative</a:t>
            </a:r>
            <a:r>
              <a:rPr lang="it-IT" dirty="0" smtClean="0"/>
              <a:t> </a:t>
            </a:r>
            <a:r>
              <a:rPr lang="it-IT" dirty="0" err="1" smtClean="0"/>
              <a:t>local</a:t>
            </a:r>
            <a:r>
              <a:rPr lang="it-IT" dirty="0" smtClean="0"/>
              <a:t> </a:t>
            </a:r>
            <a:r>
              <a:rPr lang="it-IT" dirty="0" err="1" smtClean="0"/>
              <a:t>seamstress</a:t>
            </a:r>
            <a:r>
              <a:rPr lang="it-IT" dirty="0" smtClean="0"/>
              <a:t>, </a:t>
            </a:r>
            <a:r>
              <a:rPr lang="it-IT" dirty="0" err="1" smtClean="0"/>
              <a:t>had</a:t>
            </a:r>
            <a:r>
              <a:rPr lang="it-IT" dirty="0" smtClean="0"/>
              <a:t> a </a:t>
            </a:r>
            <a:r>
              <a:rPr lang="it-IT" dirty="0" err="1" smtClean="0"/>
              <a:t>great</a:t>
            </a:r>
            <a:r>
              <a:rPr lang="it-IT" dirty="0" smtClean="0"/>
              <a:t> </a:t>
            </a:r>
            <a:r>
              <a:rPr lang="it-IT" dirty="0" err="1" smtClean="0"/>
              <a:t>time</a:t>
            </a:r>
            <a:r>
              <a:rPr lang="it-IT" dirty="0" smtClean="0"/>
              <a:t>  </a:t>
            </a:r>
            <a:r>
              <a:rPr lang="it-IT" dirty="0" err="1" smtClean="0"/>
              <a:t>by</a:t>
            </a:r>
            <a:r>
              <a:rPr lang="it-IT" dirty="0" smtClean="0"/>
              <a:t> </a:t>
            </a:r>
            <a:r>
              <a:rPr lang="it-IT" dirty="0" err="1" smtClean="0"/>
              <a:t>buying</a:t>
            </a:r>
            <a:r>
              <a:rPr lang="it-IT" dirty="0" smtClean="0"/>
              <a:t> </a:t>
            </a:r>
            <a:r>
              <a:rPr lang="it-IT" dirty="0" err="1" smtClean="0"/>
              <a:t>fabrics</a:t>
            </a:r>
            <a:r>
              <a:rPr lang="it-IT" dirty="0" smtClean="0"/>
              <a:t> at </a:t>
            </a:r>
            <a:r>
              <a:rPr lang="it-IT" dirty="0" err="1" smtClean="0"/>
              <a:t>her</a:t>
            </a:r>
            <a:r>
              <a:rPr lang="it-IT" dirty="0" smtClean="0"/>
              <a:t> </a:t>
            </a:r>
            <a:r>
              <a:rPr lang="it-IT" dirty="0" err="1" smtClean="0"/>
              <a:t>own</a:t>
            </a:r>
            <a:r>
              <a:rPr lang="it-IT" dirty="0" smtClean="0"/>
              <a:t> </a:t>
            </a:r>
            <a:r>
              <a:rPr lang="it-IT" dirty="0" err="1" smtClean="0"/>
              <a:t>expense</a:t>
            </a:r>
            <a:r>
              <a:rPr lang="it-IT" dirty="0" smtClean="0"/>
              <a:t> and </a:t>
            </a:r>
            <a:r>
              <a:rPr lang="it-IT" dirty="0" err="1" smtClean="0"/>
              <a:t>making</a:t>
            </a:r>
            <a:r>
              <a:rPr lang="it-IT" dirty="0" smtClean="0"/>
              <a:t> </a:t>
            </a:r>
            <a:r>
              <a:rPr lang="it-IT" dirty="0" err="1" smtClean="0"/>
              <a:t>appliqué</a:t>
            </a:r>
            <a:r>
              <a:rPr lang="it-IT" dirty="0" smtClean="0"/>
              <a:t> </a:t>
            </a:r>
            <a:r>
              <a:rPr lang="it-IT" dirty="0" err="1" smtClean="0"/>
              <a:t>clothes</a:t>
            </a:r>
            <a:r>
              <a:rPr lang="it-IT" dirty="0" smtClean="0"/>
              <a:t>, </a:t>
            </a:r>
            <a:r>
              <a:rPr lang="it-IT" dirty="0" err="1" smtClean="0"/>
              <a:t>which</a:t>
            </a:r>
            <a:r>
              <a:rPr lang="it-IT" dirty="0" smtClean="0"/>
              <a:t> </a:t>
            </a:r>
            <a:r>
              <a:rPr lang="it-IT" dirty="0" err="1" smtClean="0"/>
              <a:t>were</a:t>
            </a:r>
            <a:r>
              <a:rPr lang="it-IT" dirty="0" smtClean="0"/>
              <a:t> sold </a:t>
            </a:r>
            <a:r>
              <a:rPr lang="it-IT" dirty="0" err="1" smtClean="0"/>
              <a:t>like</a:t>
            </a:r>
            <a:r>
              <a:rPr lang="it-IT" dirty="0" smtClean="0"/>
              <a:t> hot </a:t>
            </a:r>
            <a:r>
              <a:rPr lang="it-IT" dirty="0" err="1" smtClean="0"/>
              <a:t>cakes</a:t>
            </a:r>
            <a:r>
              <a:rPr lang="it-IT" dirty="0" smtClean="0"/>
              <a:t>. The </a:t>
            </a:r>
            <a:r>
              <a:rPr lang="it-IT" dirty="0" err="1" smtClean="0"/>
              <a:t>phenomenon</a:t>
            </a:r>
            <a:r>
              <a:rPr lang="it-IT" dirty="0" smtClean="0"/>
              <a:t> </a:t>
            </a:r>
            <a:r>
              <a:rPr lang="it-IT" dirty="0" err="1" smtClean="0"/>
              <a:t>of</a:t>
            </a:r>
            <a:r>
              <a:rPr lang="it-IT" dirty="0" smtClean="0"/>
              <a:t> ‘</a:t>
            </a:r>
            <a:r>
              <a:rPr lang="it-IT" dirty="0" err="1" smtClean="0"/>
              <a:t>patches</a:t>
            </a:r>
            <a:r>
              <a:rPr lang="it-IT" dirty="0" smtClean="0"/>
              <a:t>’, </a:t>
            </a:r>
            <a:r>
              <a:rPr lang="it-IT" dirty="0" err="1" smtClean="0"/>
              <a:t>bizarre</a:t>
            </a:r>
            <a:r>
              <a:rPr lang="it-IT" dirty="0" smtClean="0"/>
              <a:t>, </a:t>
            </a:r>
            <a:r>
              <a:rPr lang="it-IT" dirty="0" err="1" smtClean="0"/>
              <a:t>elegant</a:t>
            </a:r>
            <a:r>
              <a:rPr lang="it-IT" dirty="0" smtClean="0"/>
              <a:t> and </a:t>
            </a:r>
            <a:r>
              <a:rPr lang="it-IT" dirty="0" err="1" smtClean="0"/>
              <a:t>artistic</a:t>
            </a:r>
            <a:r>
              <a:rPr lang="it-IT" dirty="0" smtClean="0"/>
              <a:t> </a:t>
            </a:r>
            <a:r>
              <a:rPr lang="it-IT" dirty="0" err="1" smtClean="0"/>
              <a:t>clothes</a:t>
            </a:r>
            <a:r>
              <a:rPr lang="it-IT" dirty="0" smtClean="0"/>
              <a:t>, </a:t>
            </a:r>
            <a:r>
              <a:rPr lang="it-IT" dirty="0" err="1" smtClean="0"/>
              <a:t>attracted</a:t>
            </a:r>
            <a:r>
              <a:rPr lang="it-IT" dirty="0" smtClean="0"/>
              <a:t> </a:t>
            </a:r>
            <a:r>
              <a:rPr lang="it-IT" dirty="0" err="1" smtClean="0"/>
              <a:t>considerable</a:t>
            </a:r>
            <a:r>
              <a:rPr lang="it-IT" dirty="0" smtClean="0"/>
              <a:t> interest </a:t>
            </a:r>
            <a:r>
              <a:rPr lang="it-IT" dirty="0" err="1" smtClean="0"/>
              <a:t>throughout</a:t>
            </a:r>
            <a:r>
              <a:rPr lang="it-IT" dirty="0" smtClean="0"/>
              <a:t> Italy and </a:t>
            </a:r>
            <a:r>
              <a:rPr lang="it-IT" dirty="0" err="1" smtClean="0"/>
              <a:t>soon</a:t>
            </a:r>
            <a:r>
              <a:rPr lang="it-IT" dirty="0" smtClean="0"/>
              <a:t> </a:t>
            </a:r>
            <a:r>
              <a:rPr lang="it-IT" dirty="0" err="1" smtClean="0"/>
              <a:t>after</a:t>
            </a:r>
            <a:r>
              <a:rPr lang="it-IT" dirty="0" smtClean="0"/>
              <a:t> in </a:t>
            </a:r>
            <a:r>
              <a:rPr lang="it-IT" dirty="0" err="1" smtClean="0"/>
              <a:t>many</a:t>
            </a:r>
            <a:r>
              <a:rPr lang="it-IT" dirty="0" smtClean="0"/>
              <a:t> </a:t>
            </a:r>
            <a:r>
              <a:rPr lang="it-IT" dirty="0" err="1" smtClean="0"/>
              <a:t>countries</a:t>
            </a:r>
            <a:r>
              <a:rPr lang="it-IT" dirty="0" smtClean="0"/>
              <a:t> </a:t>
            </a:r>
            <a:r>
              <a:rPr lang="it-IT" dirty="0" err="1" smtClean="0"/>
              <a:t>of</a:t>
            </a:r>
            <a:r>
              <a:rPr lang="it-IT" dirty="0" smtClean="0"/>
              <a:t> the world. In the </a:t>
            </a:r>
            <a:r>
              <a:rPr lang="it-IT" dirty="0" err="1" smtClean="0"/>
              <a:t>eighties</a:t>
            </a:r>
            <a:r>
              <a:rPr lang="it-IT" dirty="0" smtClean="0"/>
              <a:t>, </a:t>
            </a:r>
            <a:r>
              <a:rPr lang="it-IT" dirty="0" err="1" smtClean="0"/>
              <a:t>inhabitants</a:t>
            </a:r>
            <a:r>
              <a:rPr lang="it-IT" dirty="0" smtClean="0"/>
              <a:t> </a:t>
            </a:r>
            <a:r>
              <a:rPr lang="it-IT" dirty="0" err="1" smtClean="0"/>
              <a:t>from</a:t>
            </a:r>
            <a:r>
              <a:rPr lang="it-IT" dirty="0" smtClean="0"/>
              <a:t> Positano </a:t>
            </a:r>
            <a:r>
              <a:rPr lang="it-IT" dirty="0" err="1" smtClean="0"/>
              <a:t>got</a:t>
            </a:r>
            <a:r>
              <a:rPr lang="it-IT" dirty="0" smtClean="0"/>
              <a:t> the </a:t>
            </a:r>
            <a:r>
              <a:rPr lang="it-IT" dirty="0" err="1" smtClean="0"/>
              <a:t>highest</a:t>
            </a:r>
            <a:r>
              <a:rPr lang="it-IT" dirty="0" smtClean="0"/>
              <a:t> </a:t>
            </a:r>
            <a:r>
              <a:rPr lang="it-IT" dirty="0" err="1" smtClean="0"/>
              <a:t>incomings</a:t>
            </a:r>
            <a:r>
              <a:rPr lang="it-IT" dirty="0" smtClean="0"/>
              <a:t> in Italy, </a:t>
            </a:r>
            <a:r>
              <a:rPr lang="it-IT" dirty="0" err="1" smtClean="0"/>
              <a:t>until</a:t>
            </a:r>
            <a:r>
              <a:rPr lang="it-IT" dirty="0" smtClean="0"/>
              <a:t> the </a:t>
            </a:r>
            <a:r>
              <a:rPr lang="it-IT" dirty="0" err="1" smtClean="0"/>
              <a:t>early</a:t>
            </a:r>
            <a:r>
              <a:rPr lang="it-IT" dirty="0" smtClean="0"/>
              <a:t> 90s.</a:t>
            </a:r>
            <a:endParaRPr lang="it-IT" dirty="0"/>
          </a:p>
        </p:txBody>
      </p:sp>
    </p:spTree>
  </p:cSld>
  <p:clrMapOvr>
    <a:masterClrMapping/>
  </p:clrMapOvr>
  <p:transition advTm="10000">
    <p:strips dir="l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_1071.JPG"/>
          <p:cNvPicPr>
            <a:picLocks noGrp="1" noChangeAspect="1"/>
          </p:cNvPicPr>
          <p:nvPr>
            <p:ph idx="1"/>
          </p:nvPr>
        </p:nvPicPr>
        <p:blipFill>
          <a:blip r:embed="rId2" cstate="print"/>
          <a:stretch>
            <a:fillRect/>
          </a:stretch>
        </p:blipFill>
        <p:spPr>
          <a:xfrm>
            <a:off x="1525256" y="1844825"/>
            <a:ext cx="5973035" cy="4479776"/>
          </a:xfrm>
          <a:prstGeom prst="rect">
            <a:avLst/>
          </a:prstGeom>
          <a:ln>
            <a:noFill/>
          </a:ln>
          <a:effectLst>
            <a:softEdge rad="112500"/>
          </a:effectLst>
        </p:spPr>
      </p:pic>
    </p:spTree>
  </p:cSld>
  <p:clrMapOvr>
    <a:masterClrMapping/>
  </p:clrMapOvr>
  <p:transition advTm="3000">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Sandals</a:t>
            </a:r>
            <a:r>
              <a:rPr lang="it-IT" dirty="0" smtClean="0"/>
              <a:t> </a:t>
            </a:r>
            <a:r>
              <a:rPr lang="it-IT" dirty="0" err="1" smtClean="0"/>
              <a:t>of</a:t>
            </a:r>
            <a:r>
              <a:rPr lang="it-IT" dirty="0" smtClean="0"/>
              <a:t> Positano</a:t>
            </a:r>
            <a:endParaRPr lang="it-IT" dirty="0"/>
          </a:p>
        </p:txBody>
      </p:sp>
      <p:pic>
        <p:nvPicPr>
          <p:cNvPr id="4" name="Segnaposto contenuto 3" descr="625496_10201607691426125_976161828_n.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ransition advTm="3000">
    <p:strip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124744"/>
            <a:ext cx="8363272" cy="5199856"/>
          </a:xfrm>
        </p:spPr>
        <p:txBody>
          <a:bodyPr>
            <a:normAutofit fontScale="85000" lnSpcReduction="10000"/>
          </a:bodyPr>
          <a:lstStyle/>
          <a:p>
            <a:r>
              <a:rPr lang="it-IT" dirty="0" smtClean="0"/>
              <a:t>The </a:t>
            </a:r>
            <a:r>
              <a:rPr lang="it-IT" dirty="0" err="1" smtClean="0"/>
              <a:t>sandals</a:t>
            </a:r>
            <a:r>
              <a:rPr lang="it-IT" dirty="0" smtClean="0"/>
              <a:t> </a:t>
            </a:r>
            <a:r>
              <a:rPr lang="it-IT" dirty="0" err="1" smtClean="0"/>
              <a:t>of</a:t>
            </a:r>
            <a:r>
              <a:rPr lang="it-IT" dirty="0" smtClean="0"/>
              <a:t> Positano, </a:t>
            </a:r>
            <a:r>
              <a:rPr lang="it-IT" dirty="0" err="1" smtClean="0"/>
              <a:t>one</a:t>
            </a:r>
            <a:r>
              <a:rPr lang="it-IT" dirty="0" smtClean="0"/>
              <a:t> </a:t>
            </a:r>
            <a:r>
              <a:rPr lang="it-IT" dirty="0" err="1" smtClean="0"/>
              <a:t>of</a:t>
            </a:r>
            <a:r>
              <a:rPr lang="it-IT" dirty="0" smtClean="0"/>
              <a:t> the </a:t>
            </a:r>
            <a:r>
              <a:rPr lang="it-IT" dirty="0" err="1" smtClean="0"/>
              <a:t>most</a:t>
            </a:r>
            <a:r>
              <a:rPr lang="it-IT" dirty="0" smtClean="0"/>
              <a:t> </a:t>
            </a:r>
            <a:r>
              <a:rPr lang="it-IT" dirty="0" err="1" smtClean="0"/>
              <a:t>picturesque</a:t>
            </a:r>
            <a:r>
              <a:rPr lang="it-IT" dirty="0" smtClean="0"/>
              <a:t> </a:t>
            </a:r>
            <a:r>
              <a:rPr lang="it-IT" dirty="0" err="1" smtClean="0"/>
              <a:t>areas</a:t>
            </a:r>
            <a:r>
              <a:rPr lang="it-IT" dirty="0" smtClean="0"/>
              <a:t> </a:t>
            </a:r>
            <a:r>
              <a:rPr lang="it-IT" dirty="0" err="1" smtClean="0"/>
              <a:t>of</a:t>
            </a:r>
            <a:r>
              <a:rPr lang="it-IT" dirty="0" smtClean="0"/>
              <a:t> the Amalfi </a:t>
            </a:r>
            <a:r>
              <a:rPr lang="it-IT" dirty="0" err="1" smtClean="0"/>
              <a:t>Coast</a:t>
            </a:r>
            <a:r>
              <a:rPr lang="it-IT" dirty="0" smtClean="0"/>
              <a:t>, are </a:t>
            </a:r>
            <a:r>
              <a:rPr lang="it-IT" dirty="0" err="1" smtClean="0"/>
              <a:t>appreciated</a:t>
            </a:r>
            <a:r>
              <a:rPr lang="it-IT" dirty="0" smtClean="0"/>
              <a:t> in Italy and </a:t>
            </a:r>
            <a:r>
              <a:rPr lang="it-IT" dirty="0" err="1" smtClean="0"/>
              <a:t>abroad</a:t>
            </a:r>
            <a:r>
              <a:rPr lang="it-IT" dirty="0" smtClean="0"/>
              <a:t> </a:t>
            </a:r>
            <a:r>
              <a:rPr lang="it-IT" dirty="0" err="1" smtClean="0"/>
              <a:t>for</a:t>
            </a:r>
            <a:r>
              <a:rPr lang="it-IT" dirty="0" smtClean="0"/>
              <a:t> high </a:t>
            </a:r>
            <a:r>
              <a:rPr lang="it-IT" dirty="0" err="1" smtClean="0"/>
              <a:t>quality</a:t>
            </a:r>
            <a:r>
              <a:rPr lang="it-IT" dirty="0" smtClean="0"/>
              <a:t> and </a:t>
            </a:r>
            <a:r>
              <a:rPr lang="it-IT" dirty="0" err="1" smtClean="0"/>
              <a:t>originality</a:t>
            </a:r>
            <a:r>
              <a:rPr lang="it-IT" dirty="0" smtClean="0"/>
              <a:t>. A </a:t>
            </a:r>
            <a:r>
              <a:rPr lang="it-IT" dirty="0" err="1" smtClean="0"/>
              <a:t>successful</a:t>
            </a:r>
            <a:r>
              <a:rPr lang="it-IT" dirty="0" smtClean="0"/>
              <a:t> </a:t>
            </a:r>
            <a:r>
              <a:rPr lang="it-IT" dirty="0" err="1" smtClean="0"/>
              <a:t>result</a:t>
            </a:r>
            <a:r>
              <a:rPr lang="it-IT" dirty="0" smtClean="0"/>
              <a:t> </a:t>
            </a:r>
            <a:r>
              <a:rPr lang="it-IT" dirty="0" err="1" smtClean="0"/>
              <a:t>of</a:t>
            </a:r>
            <a:r>
              <a:rPr lang="it-IT" dirty="0" smtClean="0"/>
              <a:t> </a:t>
            </a:r>
            <a:r>
              <a:rPr lang="it-IT" dirty="0" err="1" smtClean="0"/>
              <a:t>tradition</a:t>
            </a:r>
            <a:r>
              <a:rPr lang="it-IT" dirty="0" smtClean="0"/>
              <a:t>, </a:t>
            </a:r>
            <a:r>
              <a:rPr lang="it-IT" dirty="0" err="1" smtClean="0"/>
              <a:t>creativity</a:t>
            </a:r>
            <a:r>
              <a:rPr lang="it-IT" dirty="0" smtClean="0"/>
              <a:t> and </a:t>
            </a:r>
            <a:r>
              <a:rPr lang="it-IT" dirty="0" err="1" smtClean="0"/>
              <a:t>high-handedness</a:t>
            </a:r>
            <a:r>
              <a:rPr lang="it-IT" dirty="0" smtClean="0"/>
              <a:t> </a:t>
            </a:r>
            <a:r>
              <a:rPr lang="it-IT" dirty="0" err="1" smtClean="0"/>
              <a:t>of</a:t>
            </a:r>
            <a:r>
              <a:rPr lang="it-IT" dirty="0" smtClean="0"/>
              <a:t> the master </a:t>
            </a:r>
            <a:r>
              <a:rPr lang="it-IT" dirty="0" err="1" smtClean="0"/>
              <a:t>shoemakers</a:t>
            </a:r>
            <a:r>
              <a:rPr lang="it-IT" dirty="0" smtClean="0"/>
              <a:t> </a:t>
            </a:r>
            <a:r>
              <a:rPr lang="it-IT" dirty="0" err="1" smtClean="0"/>
              <a:t>of</a:t>
            </a:r>
            <a:r>
              <a:rPr lang="it-IT" dirty="0" smtClean="0"/>
              <a:t> the </a:t>
            </a:r>
            <a:r>
              <a:rPr lang="it-IT" dirty="0" err="1" smtClean="0"/>
              <a:t>place</a:t>
            </a:r>
            <a:r>
              <a:rPr lang="it-IT" dirty="0" smtClean="0"/>
              <a:t>.</a:t>
            </a:r>
          </a:p>
          <a:p>
            <a:pPr>
              <a:buNone/>
            </a:pPr>
            <a:r>
              <a:rPr lang="it-IT" dirty="0" smtClean="0"/>
              <a:t>     </a:t>
            </a:r>
            <a:r>
              <a:rPr lang="it-IT" b="1" dirty="0" smtClean="0"/>
              <a:t>The </a:t>
            </a:r>
            <a:r>
              <a:rPr lang="it-IT" b="1" dirty="0" err="1" smtClean="0"/>
              <a:t>Tradition</a:t>
            </a:r>
            <a:r>
              <a:rPr lang="it-IT" b="1" dirty="0" smtClean="0"/>
              <a:t> </a:t>
            </a:r>
          </a:p>
          <a:p>
            <a:r>
              <a:rPr lang="it-IT" dirty="0" err="1" smtClean="0"/>
              <a:t>Today</a:t>
            </a:r>
            <a:r>
              <a:rPr lang="it-IT" dirty="0" smtClean="0"/>
              <a:t> the </a:t>
            </a:r>
            <a:r>
              <a:rPr lang="it-IT" dirty="0" err="1" smtClean="0"/>
              <a:t>sandal</a:t>
            </a:r>
            <a:r>
              <a:rPr lang="it-IT" dirty="0" smtClean="0"/>
              <a:t> </a:t>
            </a:r>
            <a:r>
              <a:rPr lang="it-IT" dirty="0" err="1" smtClean="0"/>
              <a:t>is</a:t>
            </a:r>
            <a:r>
              <a:rPr lang="it-IT" dirty="0" smtClean="0"/>
              <a:t> a </a:t>
            </a:r>
            <a:r>
              <a:rPr lang="it-IT" dirty="0" err="1" smtClean="0"/>
              <a:t>real</a:t>
            </a:r>
            <a:r>
              <a:rPr lang="it-IT" dirty="0" smtClean="0"/>
              <a:t> fashion </a:t>
            </a:r>
            <a:r>
              <a:rPr lang="it-IT" dirty="0" err="1" smtClean="0"/>
              <a:t>symbol</a:t>
            </a:r>
            <a:r>
              <a:rPr lang="it-IT" dirty="0" smtClean="0"/>
              <a:t>, in </a:t>
            </a:r>
            <a:r>
              <a:rPr lang="it-IT" dirty="0" err="1" smtClean="0"/>
              <a:t>its</a:t>
            </a:r>
            <a:r>
              <a:rPr lang="it-IT" dirty="0" smtClean="0"/>
              <a:t> </a:t>
            </a:r>
            <a:r>
              <a:rPr lang="it-IT" dirty="0" err="1" smtClean="0"/>
              <a:t>simplest</a:t>
            </a:r>
            <a:r>
              <a:rPr lang="it-IT" dirty="0" smtClean="0"/>
              <a:t> </a:t>
            </a:r>
            <a:r>
              <a:rPr lang="it-IT" dirty="0" err="1" smtClean="0"/>
              <a:t>form</a:t>
            </a:r>
            <a:r>
              <a:rPr lang="it-IT" dirty="0" smtClean="0"/>
              <a:t> </a:t>
            </a:r>
            <a:r>
              <a:rPr lang="it-IT" dirty="0" err="1" smtClean="0"/>
              <a:t>it</a:t>
            </a:r>
            <a:r>
              <a:rPr lang="it-IT" dirty="0" smtClean="0"/>
              <a:t> </a:t>
            </a:r>
            <a:r>
              <a:rPr lang="it-IT" dirty="0" err="1" smtClean="0"/>
              <a:t>was</a:t>
            </a:r>
            <a:r>
              <a:rPr lang="it-IT" dirty="0" smtClean="0"/>
              <a:t> the first </a:t>
            </a:r>
            <a:r>
              <a:rPr lang="it-IT" dirty="0" err="1" smtClean="0"/>
              <a:t>footwear</a:t>
            </a:r>
            <a:r>
              <a:rPr lang="it-IT" dirty="0" smtClean="0"/>
              <a:t> item in the </a:t>
            </a:r>
            <a:r>
              <a:rPr lang="it-IT" dirty="0" err="1" smtClean="0"/>
              <a:t>history</a:t>
            </a:r>
            <a:r>
              <a:rPr lang="it-IT" dirty="0" smtClean="0"/>
              <a:t> </a:t>
            </a:r>
            <a:r>
              <a:rPr lang="it-IT" dirty="0" err="1" smtClean="0"/>
              <a:t>of</a:t>
            </a:r>
            <a:r>
              <a:rPr lang="it-IT" dirty="0" smtClean="0"/>
              <a:t> man: </a:t>
            </a:r>
            <a:r>
              <a:rPr lang="it-IT" dirty="0" err="1" smtClean="0"/>
              <a:t>evidences</a:t>
            </a:r>
            <a:r>
              <a:rPr lang="it-IT" dirty="0" smtClean="0"/>
              <a:t> date back </a:t>
            </a:r>
            <a:r>
              <a:rPr lang="it-IT" dirty="0" err="1" smtClean="0"/>
              <a:t>to</a:t>
            </a:r>
            <a:r>
              <a:rPr lang="it-IT" dirty="0" smtClean="0"/>
              <a:t> the </a:t>
            </a:r>
            <a:r>
              <a:rPr lang="it-IT" dirty="0" err="1" smtClean="0"/>
              <a:t>ancient</a:t>
            </a:r>
            <a:r>
              <a:rPr lang="it-IT" dirty="0" smtClean="0"/>
              <a:t> </a:t>
            </a:r>
            <a:r>
              <a:rPr lang="it-IT" dirty="0" err="1" smtClean="0"/>
              <a:t>Egyptians</a:t>
            </a:r>
            <a:r>
              <a:rPr lang="it-IT" dirty="0" smtClean="0"/>
              <a:t> </a:t>
            </a:r>
            <a:r>
              <a:rPr lang="it-IT" dirty="0" err="1" smtClean="0"/>
              <a:t>then</a:t>
            </a:r>
            <a:r>
              <a:rPr lang="it-IT" dirty="0" smtClean="0"/>
              <a:t> </a:t>
            </a:r>
            <a:r>
              <a:rPr lang="it-IT" dirty="0" err="1" smtClean="0"/>
              <a:t>to</a:t>
            </a:r>
            <a:r>
              <a:rPr lang="it-IT" dirty="0" smtClean="0"/>
              <a:t> the </a:t>
            </a:r>
            <a:r>
              <a:rPr lang="it-IT" dirty="0" err="1" smtClean="0"/>
              <a:t>Greeks</a:t>
            </a:r>
            <a:r>
              <a:rPr lang="it-IT" dirty="0" smtClean="0"/>
              <a:t> and the </a:t>
            </a:r>
            <a:r>
              <a:rPr lang="it-IT" dirty="0" err="1" smtClean="0"/>
              <a:t>Romans</a:t>
            </a:r>
            <a:r>
              <a:rPr lang="it-IT" dirty="0" smtClean="0"/>
              <a:t>,. The </a:t>
            </a:r>
            <a:r>
              <a:rPr lang="it-IT" dirty="0" err="1" smtClean="0"/>
              <a:t>tradition</a:t>
            </a:r>
            <a:r>
              <a:rPr lang="it-IT" dirty="0" smtClean="0"/>
              <a:t> </a:t>
            </a:r>
            <a:r>
              <a:rPr lang="it-IT" dirty="0" err="1" smtClean="0"/>
              <a:t>of</a:t>
            </a:r>
            <a:r>
              <a:rPr lang="it-IT" dirty="0" smtClean="0"/>
              <a:t> </a:t>
            </a:r>
            <a:r>
              <a:rPr lang="it-IT" dirty="0" err="1" smtClean="0"/>
              <a:t>making</a:t>
            </a:r>
            <a:r>
              <a:rPr lang="it-IT" dirty="0" smtClean="0"/>
              <a:t> the </a:t>
            </a:r>
            <a:r>
              <a:rPr lang="it-IT" dirty="0" err="1" smtClean="0"/>
              <a:t>tailor-made</a:t>
            </a:r>
            <a:r>
              <a:rPr lang="it-IT" dirty="0" smtClean="0"/>
              <a:t> </a:t>
            </a:r>
            <a:r>
              <a:rPr lang="it-IT" dirty="0" err="1" smtClean="0"/>
              <a:t>sandals</a:t>
            </a:r>
            <a:r>
              <a:rPr lang="it-IT" dirty="0" smtClean="0"/>
              <a:t>  </a:t>
            </a:r>
            <a:r>
              <a:rPr lang="it-IT" dirty="0" err="1" smtClean="0"/>
              <a:t>was</a:t>
            </a:r>
            <a:r>
              <a:rPr lang="it-IT" dirty="0" smtClean="0"/>
              <a:t> </a:t>
            </a:r>
            <a:r>
              <a:rPr lang="it-IT" dirty="0" err="1" smtClean="0"/>
              <a:t>born</a:t>
            </a:r>
            <a:r>
              <a:rPr lang="it-IT" dirty="0" smtClean="0"/>
              <a:t> in Positano </a:t>
            </a:r>
            <a:r>
              <a:rPr lang="it-IT" dirty="0" err="1" smtClean="0"/>
              <a:t>after</a:t>
            </a:r>
            <a:r>
              <a:rPr lang="it-IT" dirty="0" smtClean="0"/>
              <a:t> the </a:t>
            </a:r>
            <a:r>
              <a:rPr lang="it-IT" dirty="0" err="1" smtClean="0"/>
              <a:t>Second</a:t>
            </a:r>
            <a:r>
              <a:rPr lang="it-IT" dirty="0" smtClean="0"/>
              <a:t> World War. The </a:t>
            </a:r>
            <a:r>
              <a:rPr lang="it-IT" dirty="0" err="1" smtClean="0"/>
              <a:t>shoemakers</a:t>
            </a:r>
            <a:r>
              <a:rPr lang="it-IT" dirty="0" smtClean="0"/>
              <a:t> </a:t>
            </a:r>
            <a:r>
              <a:rPr lang="it-IT" dirty="0" err="1" smtClean="0"/>
              <a:t>from</a:t>
            </a:r>
            <a:r>
              <a:rPr lang="it-IT" dirty="0" smtClean="0"/>
              <a:t> Positano </a:t>
            </a:r>
            <a:r>
              <a:rPr lang="it-IT" dirty="0" err="1" smtClean="0"/>
              <a:t>were</a:t>
            </a:r>
            <a:r>
              <a:rPr lang="it-IT" dirty="0" smtClean="0"/>
              <a:t> </a:t>
            </a:r>
            <a:r>
              <a:rPr lang="it-IT" dirty="0" err="1" smtClean="0"/>
              <a:t>priviliged</a:t>
            </a:r>
            <a:r>
              <a:rPr lang="it-IT" dirty="0" smtClean="0"/>
              <a:t> </a:t>
            </a:r>
            <a:r>
              <a:rPr lang="it-IT" dirty="0" err="1" smtClean="0"/>
              <a:t>by</a:t>
            </a:r>
            <a:r>
              <a:rPr lang="it-IT" dirty="0" smtClean="0"/>
              <a:t> </a:t>
            </a:r>
            <a:r>
              <a:rPr lang="it-IT" dirty="0" err="1" smtClean="0"/>
              <a:t>their</a:t>
            </a:r>
            <a:r>
              <a:rPr lang="it-IT" dirty="0" smtClean="0"/>
              <a:t> </a:t>
            </a:r>
            <a:r>
              <a:rPr lang="it-IT" dirty="0" err="1" smtClean="0"/>
              <a:t>imagination</a:t>
            </a:r>
            <a:r>
              <a:rPr lang="it-IT" dirty="0" smtClean="0"/>
              <a:t>, </a:t>
            </a:r>
            <a:r>
              <a:rPr lang="it-IT" dirty="0" err="1" smtClean="0"/>
              <a:t>creativity</a:t>
            </a:r>
            <a:r>
              <a:rPr lang="it-IT" dirty="0" smtClean="0"/>
              <a:t>, </a:t>
            </a:r>
            <a:r>
              <a:rPr lang="it-IT" dirty="0" err="1" smtClean="0"/>
              <a:t>good</a:t>
            </a:r>
            <a:r>
              <a:rPr lang="it-IT" dirty="0" smtClean="0"/>
              <a:t> taste and a strong </a:t>
            </a:r>
            <a:r>
              <a:rPr lang="it-IT" dirty="0" err="1" smtClean="0"/>
              <a:t>professional</a:t>
            </a:r>
            <a:r>
              <a:rPr lang="it-IT" dirty="0" smtClean="0"/>
              <a:t> </a:t>
            </a:r>
            <a:r>
              <a:rPr lang="it-IT" dirty="0" err="1" smtClean="0"/>
              <a:t>skill</a:t>
            </a:r>
            <a:r>
              <a:rPr lang="it-IT" dirty="0" smtClean="0"/>
              <a:t>. </a:t>
            </a:r>
            <a:r>
              <a:rPr lang="it-IT" dirty="0" err="1" smtClean="0"/>
              <a:t>Their</a:t>
            </a:r>
            <a:r>
              <a:rPr lang="it-IT" dirty="0" smtClean="0"/>
              <a:t> </a:t>
            </a:r>
            <a:r>
              <a:rPr lang="it-IT" dirty="0" err="1" smtClean="0"/>
              <a:t>sandals</a:t>
            </a:r>
            <a:r>
              <a:rPr lang="it-IT" dirty="0" smtClean="0"/>
              <a:t>, </a:t>
            </a:r>
            <a:r>
              <a:rPr lang="it-IT" dirty="0" err="1" smtClean="0"/>
              <a:t>which</a:t>
            </a:r>
            <a:r>
              <a:rPr lang="it-IT" dirty="0" smtClean="0"/>
              <a:t> at first </a:t>
            </a:r>
            <a:r>
              <a:rPr lang="it-IT" dirty="0" err="1" smtClean="0"/>
              <a:t>were</a:t>
            </a:r>
            <a:r>
              <a:rPr lang="it-IT" dirty="0" smtClean="0"/>
              <a:t> </a:t>
            </a:r>
            <a:r>
              <a:rPr lang="it-IT" dirty="0" err="1" smtClean="0"/>
              <a:t>simple</a:t>
            </a:r>
            <a:r>
              <a:rPr lang="it-IT" dirty="0" smtClean="0"/>
              <a:t> </a:t>
            </a:r>
            <a:r>
              <a:rPr lang="it-IT" dirty="0" err="1" smtClean="0"/>
              <a:t>but</a:t>
            </a:r>
            <a:r>
              <a:rPr lang="it-IT" dirty="0" smtClean="0"/>
              <a:t> </a:t>
            </a:r>
            <a:r>
              <a:rPr lang="it-IT" dirty="0" err="1" smtClean="0"/>
              <a:t>comfortable</a:t>
            </a:r>
            <a:r>
              <a:rPr lang="it-IT" dirty="0" smtClean="0"/>
              <a:t>, </a:t>
            </a:r>
            <a:r>
              <a:rPr lang="it-IT" dirty="0" err="1" smtClean="0"/>
              <a:t>gained</a:t>
            </a:r>
            <a:r>
              <a:rPr lang="it-IT" dirty="0" smtClean="0"/>
              <a:t> in a short </a:t>
            </a:r>
            <a:r>
              <a:rPr lang="it-IT" dirty="0" err="1" smtClean="0"/>
              <a:t>time</a:t>
            </a:r>
            <a:r>
              <a:rPr lang="it-IT" dirty="0" smtClean="0"/>
              <a:t> </a:t>
            </a:r>
            <a:r>
              <a:rPr lang="it-IT" dirty="0" err="1" smtClean="0"/>
              <a:t>lots</a:t>
            </a:r>
            <a:r>
              <a:rPr lang="it-IT" dirty="0" smtClean="0"/>
              <a:t> </a:t>
            </a:r>
            <a:r>
              <a:rPr lang="it-IT" dirty="0" err="1" smtClean="0"/>
              <a:t>of</a:t>
            </a:r>
            <a:r>
              <a:rPr lang="it-IT" dirty="0" smtClean="0"/>
              <a:t> </a:t>
            </a:r>
            <a:r>
              <a:rPr lang="it-IT" dirty="0" err="1" smtClean="0"/>
              <a:t>appreciations</a:t>
            </a:r>
            <a:r>
              <a:rPr lang="it-IT" dirty="0" smtClean="0"/>
              <a:t> </a:t>
            </a:r>
            <a:r>
              <a:rPr lang="it-IT" dirty="0" err="1" smtClean="0"/>
              <a:t>from</a:t>
            </a:r>
            <a:r>
              <a:rPr lang="it-IT" dirty="0" smtClean="0"/>
              <a:t> </a:t>
            </a:r>
            <a:r>
              <a:rPr lang="it-IT" dirty="0" err="1" smtClean="0"/>
              <a:t>both</a:t>
            </a:r>
            <a:r>
              <a:rPr lang="it-IT" dirty="0" smtClean="0"/>
              <a:t> </a:t>
            </a:r>
            <a:r>
              <a:rPr lang="it-IT" dirty="0" err="1" smtClean="0"/>
              <a:t>famous</a:t>
            </a:r>
            <a:r>
              <a:rPr lang="it-IT" dirty="0" smtClean="0"/>
              <a:t> and </a:t>
            </a:r>
            <a:r>
              <a:rPr lang="it-IT" dirty="0" err="1" smtClean="0"/>
              <a:t>ordinary</a:t>
            </a:r>
            <a:r>
              <a:rPr lang="it-IT" dirty="0" smtClean="0"/>
              <a:t> people </a:t>
            </a:r>
            <a:r>
              <a:rPr lang="it-IT" dirty="0" err="1" smtClean="0"/>
              <a:t>who</a:t>
            </a:r>
            <a:r>
              <a:rPr lang="it-IT" dirty="0" smtClean="0"/>
              <a:t> </a:t>
            </a:r>
            <a:r>
              <a:rPr lang="it-IT" dirty="0" err="1" smtClean="0"/>
              <a:t>contributed</a:t>
            </a:r>
            <a:r>
              <a:rPr lang="it-IT" dirty="0" smtClean="0"/>
              <a:t> </a:t>
            </a:r>
            <a:r>
              <a:rPr lang="it-IT" dirty="0" err="1" smtClean="0"/>
              <a:t>to</a:t>
            </a:r>
            <a:r>
              <a:rPr lang="it-IT" dirty="0" smtClean="0"/>
              <a:t> create the </a:t>
            </a:r>
            <a:r>
              <a:rPr lang="it-IT" dirty="0" err="1" smtClean="0"/>
              <a:t>myth</a:t>
            </a:r>
            <a:r>
              <a:rPr lang="it-IT" dirty="0" smtClean="0"/>
              <a:t> </a:t>
            </a:r>
            <a:r>
              <a:rPr lang="it-IT" dirty="0" err="1" smtClean="0"/>
              <a:t>of</a:t>
            </a:r>
            <a:r>
              <a:rPr lang="it-IT" dirty="0" smtClean="0"/>
              <a:t> the </a:t>
            </a:r>
            <a:r>
              <a:rPr lang="it-IT" dirty="0" err="1" smtClean="0"/>
              <a:t>sandals</a:t>
            </a:r>
            <a:r>
              <a:rPr lang="it-IT" dirty="0" smtClean="0"/>
              <a:t> in Positano, a </a:t>
            </a:r>
            <a:r>
              <a:rPr lang="it-IT" dirty="0" err="1" smtClean="0"/>
              <a:t>symbol</a:t>
            </a:r>
            <a:r>
              <a:rPr lang="it-IT" dirty="0" smtClean="0"/>
              <a:t> </a:t>
            </a:r>
            <a:r>
              <a:rPr lang="it-IT" dirty="0" err="1" smtClean="0"/>
              <a:t>of</a:t>
            </a:r>
            <a:r>
              <a:rPr lang="it-IT" dirty="0" smtClean="0"/>
              <a:t> the Amalfi </a:t>
            </a:r>
            <a:r>
              <a:rPr lang="it-IT" dirty="0" err="1" smtClean="0"/>
              <a:t>Coast</a:t>
            </a:r>
            <a:r>
              <a:rPr lang="it-IT" dirty="0" smtClean="0"/>
              <a:t>.</a:t>
            </a:r>
          </a:p>
          <a:p>
            <a:pPr>
              <a:buNone/>
            </a:pPr>
            <a:endParaRPr lang="it-IT" dirty="0" smtClean="0"/>
          </a:p>
        </p:txBody>
      </p:sp>
    </p:spTree>
  </p:cSld>
  <p:clrMapOvr>
    <a:masterClrMapping/>
  </p:clrMapOvr>
  <p:transition advTm="7000">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934006_10201607700706357_1572924342_n.jpg"/>
          <p:cNvPicPr>
            <a:picLocks noGrp="1" noChangeAspect="1"/>
          </p:cNvPicPr>
          <p:nvPr>
            <p:ph sz="half" idx="1"/>
          </p:nvPr>
        </p:nvPicPr>
        <p:blipFill>
          <a:blip r:embed="rId2" cstate="print"/>
          <a:stretch>
            <a:fillRect/>
          </a:stretch>
        </p:blipFill>
        <p:spPr>
          <a:xfrm>
            <a:off x="251520" y="1340768"/>
            <a:ext cx="3726414" cy="5229200"/>
          </a:xfrm>
          <a:prstGeom prst="rect">
            <a:avLst/>
          </a:prstGeom>
          <a:ln>
            <a:noFill/>
          </a:ln>
          <a:effectLst>
            <a:softEdge rad="112500"/>
          </a:effectLst>
        </p:spPr>
      </p:pic>
      <p:pic>
        <p:nvPicPr>
          <p:cNvPr id="6" name="Segnaposto contenuto 5" descr="1239680_10201607693146168_1015624328_n.jpg"/>
          <p:cNvPicPr>
            <a:picLocks noGrp="1" noChangeAspect="1"/>
          </p:cNvPicPr>
          <p:nvPr>
            <p:ph sz="half" idx="2"/>
          </p:nvPr>
        </p:nvPicPr>
        <p:blipFill>
          <a:blip r:embed="rId3" cstate="print"/>
          <a:stretch>
            <a:fillRect/>
          </a:stretch>
        </p:blipFill>
        <p:spPr>
          <a:xfrm>
            <a:off x="4139952" y="2852936"/>
            <a:ext cx="4762872" cy="3572154"/>
          </a:xfrm>
          <a:prstGeom prst="rect">
            <a:avLst/>
          </a:prstGeom>
          <a:ln>
            <a:noFill/>
          </a:ln>
          <a:effectLst>
            <a:softEdge rad="112500"/>
          </a:effectLst>
        </p:spPr>
      </p:pic>
    </p:spTree>
  </p:cSld>
  <p:clrMapOvr>
    <a:masterClrMapping/>
  </p:clrMapOvr>
  <p:transition advTm="3000">
    <p:strips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340768"/>
            <a:ext cx="8363272" cy="4983832"/>
          </a:xfrm>
        </p:spPr>
        <p:txBody>
          <a:bodyPr>
            <a:normAutofit fontScale="85000" lnSpcReduction="20000"/>
          </a:bodyPr>
          <a:lstStyle/>
          <a:p>
            <a:pPr>
              <a:buNone/>
            </a:pPr>
            <a:r>
              <a:rPr lang="it-IT" b="1" dirty="0" smtClean="0"/>
              <a:t>    </a:t>
            </a:r>
            <a:r>
              <a:rPr lang="it-IT" b="1" dirty="0" err="1" smtClean="0"/>
              <a:t>Features</a:t>
            </a:r>
            <a:endParaRPr lang="it-IT" b="1" dirty="0" smtClean="0"/>
          </a:p>
          <a:p>
            <a:r>
              <a:rPr lang="it-IT" dirty="0" smtClean="0"/>
              <a:t>The </a:t>
            </a:r>
            <a:r>
              <a:rPr lang="it-IT" dirty="0" err="1" smtClean="0"/>
              <a:t>sandals</a:t>
            </a:r>
            <a:r>
              <a:rPr lang="it-IT" dirty="0" smtClean="0"/>
              <a:t> are the </a:t>
            </a:r>
            <a:r>
              <a:rPr lang="it-IT" dirty="0" err="1" smtClean="0"/>
              <a:t>result</a:t>
            </a:r>
            <a:r>
              <a:rPr lang="it-IT" dirty="0" smtClean="0"/>
              <a:t> </a:t>
            </a:r>
            <a:r>
              <a:rPr lang="it-IT" dirty="0" err="1" smtClean="0"/>
              <a:t>of</a:t>
            </a:r>
            <a:r>
              <a:rPr lang="it-IT" dirty="0" smtClean="0"/>
              <a:t> a </a:t>
            </a:r>
            <a:r>
              <a:rPr lang="it-IT" dirty="0" err="1" smtClean="0"/>
              <a:t>careful</a:t>
            </a:r>
            <a:r>
              <a:rPr lang="it-IT" dirty="0" smtClean="0"/>
              <a:t> work </a:t>
            </a:r>
            <a:r>
              <a:rPr lang="it-IT" dirty="0" err="1" smtClean="0"/>
              <a:t>of</a:t>
            </a:r>
            <a:r>
              <a:rPr lang="it-IT" dirty="0" smtClean="0"/>
              <a:t> master </a:t>
            </a:r>
            <a:r>
              <a:rPr lang="it-IT" dirty="0" err="1" smtClean="0"/>
              <a:t>shoemakers</a:t>
            </a:r>
            <a:r>
              <a:rPr lang="it-IT" dirty="0" smtClean="0"/>
              <a:t>, </a:t>
            </a:r>
            <a:r>
              <a:rPr lang="it-IT" dirty="0" err="1" smtClean="0"/>
              <a:t>an</a:t>
            </a:r>
            <a:r>
              <a:rPr lang="it-IT" dirty="0" smtClean="0"/>
              <a:t> </a:t>
            </a:r>
            <a:r>
              <a:rPr lang="it-IT" dirty="0" err="1" smtClean="0"/>
              <a:t>activity</a:t>
            </a:r>
            <a:r>
              <a:rPr lang="it-IT" dirty="0" smtClean="0"/>
              <a:t> </a:t>
            </a:r>
            <a:r>
              <a:rPr lang="it-IT" dirty="0" err="1" smtClean="0"/>
              <a:t>whose</a:t>
            </a:r>
            <a:r>
              <a:rPr lang="it-IT" dirty="0" smtClean="0"/>
              <a:t> </a:t>
            </a:r>
            <a:r>
              <a:rPr lang="it-IT" dirty="0" err="1" smtClean="0"/>
              <a:t>secrets</a:t>
            </a:r>
            <a:r>
              <a:rPr lang="it-IT" dirty="0" smtClean="0"/>
              <a:t> </a:t>
            </a:r>
            <a:r>
              <a:rPr lang="it-IT" dirty="0" err="1" smtClean="0"/>
              <a:t>of</a:t>
            </a:r>
            <a:r>
              <a:rPr lang="it-IT" dirty="0" smtClean="0"/>
              <a:t> </a:t>
            </a:r>
            <a:r>
              <a:rPr lang="it-IT" dirty="0" err="1" smtClean="0"/>
              <a:t>perfection</a:t>
            </a:r>
            <a:r>
              <a:rPr lang="it-IT" dirty="0" smtClean="0"/>
              <a:t> and art </a:t>
            </a:r>
            <a:r>
              <a:rPr lang="it-IT" dirty="0" err="1" smtClean="0"/>
              <a:t>were</a:t>
            </a:r>
            <a:r>
              <a:rPr lang="it-IT" dirty="0" smtClean="0"/>
              <a:t> </a:t>
            </a:r>
            <a:r>
              <a:rPr lang="it-IT" dirty="0" err="1" smtClean="0"/>
              <a:t>handed</a:t>
            </a:r>
            <a:r>
              <a:rPr lang="it-IT" dirty="0" smtClean="0"/>
              <a:t> down </a:t>
            </a:r>
            <a:r>
              <a:rPr lang="it-IT" dirty="0" err="1" smtClean="0"/>
              <a:t>from</a:t>
            </a:r>
            <a:r>
              <a:rPr lang="it-IT" dirty="0" smtClean="0"/>
              <a:t> generation </a:t>
            </a:r>
            <a:r>
              <a:rPr lang="it-IT" dirty="0" err="1" smtClean="0"/>
              <a:t>to</a:t>
            </a:r>
            <a:r>
              <a:rPr lang="it-IT" dirty="0" smtClean="0"/>
              <a:t> generation. </a:t>
            </a:r>
          </a:p>
          <a:p>
            <a:r>
              <a:rPr lang="it-IT" dirty="0" err="1" smtClean="0"/>
              <a:t>Shoemaker</a:t>
            </a:r>
            <a:r>
              <a:rPr lang="it-IT" dirty="0" smtClean="0"/>
              <a:t>’s </a:t>
            </a:r>
            <a:r>
              <a:rPr lang="it-IT" dirty="0" err="1" smtClean="0"/>
              <a:t>knives</a:t>
            </a:r>
            <a:r>
              <a:rPr lang="it-IT" dirty="0" smtClean="0"/>
              <a:t>, </a:t>
            </a:r>
            <a:r>
              <a:rPr lang="it-IT" dirty="0" err="1" smtClean="0"/>
              <a:t>files</a:t>
            </a:r>
            <a:r>
              <a:rPr lang="it-IT" dirty="0" smtClean="0"/>
              <a:t>, </a:t>
            </a:r>
            <a:r>
              <a:rPr lang="it-IT" dirty="0" err="1" smtClean="0"/>
              <a:t>awls</a:t>
            </a:r>
            <a:r>
              <a:rPr lang="it-IT" dirty="0" smtClean="0"/>
              <a:t> and </a:t>
            </a:r>
            <a:r>
              <a:rPr lang="it-IT" dirty="0" err="1" smtClean="0"/>
              <a:t>pliers</a:t>
            </a:r>
            <a:r>
              <a:rPr lang="it-IT" dirty="0" smtClean="0"/>
              <a:t> are the </a:t>
            </a:r>
            <a:r>
              <a:rPr lang="it-IT" dirty="0" err="1" smtClean="0"/>
              <a:t>few</a:t>
            </a:r>
            <a:r>
              <a:rPr lang="it-IT" dirty="0" smtClean="0"/>
              <a:t> </a:t>
            </a:r>
            <a:r>
              <a:rPr lang="it-IT" dirty="0" err="1" smtClean="0"/>
              <a:t>support</a:t>
            </a:r>
            <a:r>
              <a:rPr lang="it-IT" dirty="0" smtClean="0"/>
              <a:t> </a:t>
            </a:r>
            <a:r>
              <a:rPr lang="it-IT" dirty="0" err="1" smtClean="0"/>
              <a:t>tools</a:t>
            </a:r>
            <a:r>
              <a:rPr lang="it-IT" dirty="0" smtClean="0"/>
              <a:t> </a:t>
            </a:r>
            <a:r>
              <a:rPr lang="it-IT" dirty="0" err="1" smtClean="0"/>
              <a:t>to</a:t>
            </a:r>
            <a:r>
              <a:rPr lang="it-IT" dirty="0" smtClean="0"/>
              <a:t> the </a:t>
            </a:r>
            <a:r>
              <a:rPr lang="it-IT" dirty="0" err="1" smtClean="0"/>
              <a:t>shoemakers</a:t>
            </a:r>
            <a:r>
              <a:rPr lang="it-IT" dirty="0" smtClean="0"/>
              <a:t> in the </a:t>
            </a:r>
            <a:r>
              <a:rPr lang="it-IT" dirty="0" err="1" smtClean="0"/>
              <a:t>creation</a:t>
            </a:r>
            <a:r>
              <a:rPr lang="it-IT" dirty="0" smtClean="0"/>
              <a:t> </a:t>
            </a:r>
            <a:r>
              <a:rPr lang="it-IT" dirty="0" err="1" smtClean="0"/>
              <a:t>of</a:t>
            </a:r>
            <a:r>
              <a:rPr lang="it-IT" dirty="0" smtClean="0"/>
              <a:t> </a:t>
            </a:r>
            <a:r>
              <a:rPr lang="it-IT" dirty="0" err="1" smtClean="0"/>
              <a:t>unique</a:t>
            </a:r>
            <a:r>
              <a:rPr lang="it-IT" dirty="0" smtClean="0"/>
              <a:t> </a:t>
            </a:r>
            <a:r>
              <a:rPr lang="it-IT" dirty="0" err="1" smtClean="0"/>
              <a:t>models</a:t>
            </a:r>
            <a:r>
              <a:rPr lang="it-IT" dirty="0" smtClean="0"/>
              <a:t>, a </a:t>
            </a:r>
            <a:r>
              <a:rPr lang="it-IT" dirty="0" err="1" smtClean="0"/>
              <a:t>working</a:t>
            </a:r>
            <a:r>
              <a:rPr lang="it-IT" dirty="0" smtClean="0"/>
              <a:t> </a:t>
            </a:r>
            <a:r>
              <a:rPr lang="it-IT" dirty="0" err="1" smtClean="0"/>
              <a:t>skill</a:t>
            </a:r>
            <a:r>
              <a:rPr lang="it-IT" dirty="0" smtClean="0"/>
              <a:t> </a:t>
            </a:r>
            <a:r>
              <a:rPr lang="it-IT" dirty="0" err="1" smtClean="0"/>
              <a:t>starting</a:t>
            </a:r>
            <a:r>
              <a:rPr lang="it-IT" dirty="0" smtClean="0"/>
              <a:t> </a:t>
            </a:r>
            <a:r>
              <a:rPr lang="it-IT" dirty="0" err="1" smtClean="0"/>
              <a:t>from</a:t>
            </a:r>
            <a:r>
              <a:rPr lang="it-IT" dirty="0" smtClean="0"/>
              <a:t> the </a:t>
            </a:r>
            <a:r>
              <a:rPr lang="it-IT" dirty="0" err="1" smtClean="0"/>
              <a:t>selection</a:t>
            </a:r>
            <a:r>
              <a:rPr lang="it-IT" dirty="0" smtClean="0"/>
              <a:t> </a:t>
            </a:r>
            <a:r>
              <a:rPr lang="it-IT" dirty="0" err="1" smtClean="0"/>
              <a:t>of</a:t>
            </a:r>
            <a:r>
              <a:rPr lang="it-IT" dirty="0" smtClean="0"/>
              <a:t> </a:t>
            </a:r>
            <a:r>
              <a:rPr lang="it-IT" dirty="0" err="1" smtClean="0"/>
              <a:t>good</a:t>
            </a:r>
            <a:r>
              <a:rPr lang="it-IT" dirty="0" smtClean="0"/>
              <a:t> </a:t>
            </a:r>
            <a:r>
              <a:rPr lang="it-IT" dirty="0" err="1" smtClean="0"/>
              <a:t>quality</a:t>
            </a:r>
            <a:r>
              <a:rPr lang="it-IT" dirty="0" smtClean="0"/>
              <a:t> </a:t>
            </a:r>
            <a:r>
              <a:rPr lang="it-IT" dirty="0" err="1" smtClean="0"/>
              <a:t>leather</a:t>
            </a:r>
            <a:r>
              <a:rPr lang="it-IT" dirty="0" smtClean="0"/>
              <a:t> and </a:t>
            </a:r>
            <a:r>
              <a:rPr lang="it-IT" dirty="0" err="1" smtClean="0"/>
              <a:t>materials</a:t>
            </a:r>
            <a:r>
              <a:rPr lang="it-IT" dirty="0" smtClean="0"/>
              <a:t>. The </a:t>
            </a:r>
            <a:r>
              <a:rPr lang="it-IT" dirty="0" err="1" smtClean="0"/>
              <a:t>peculiarity</a:t>
            </a:r>
            <a:r>
              <a:rPr lang="it-IT" dirty="0" smtClean="0"/>
              <a:t> </a:t>
            </a:r>
            <a:r>
              <a:rPr lang="it-IT" dirty="0" err="1" smtClean="0"/>
              <a:t>of</a:t>
            </a:r>
            <a:r>
              <a:rPr lang="it-IT" dirty="0" smtClean="0"/>
              <a:t> </a:t>
            </a:r>
            <a:r>
              <a:rPr lang="it-IT" dirty="0" err="1" smtClean="0"/>
              <a:t>these</a:t>
            </a:r>
            <a:r>
              <a:rPr lang="it-IT" dirty="0" smtClean="0"/>
              <a:t> </a:t>
            </a:r>
            <a:r>
              <a:rPr lang="it-IT" dirty="0" err="1" smtClean="0"/>
              <a:t>sandals</a:t>
            </a:r>
            <a:r>
              <a:rPr lang="it-IT" dirty="0" smtClean="0"/>
              <a:t> </a:t>
            </a:r>
            <a:r>
              <a:rPr lang="it-IT" dirty="0" err="1" smtClean="0"/>
              <a:t>is</a:t>
            </a:r>
            <a:r>
              <a:rPr lang="it-IT" dirty="0" smtClean="0"/>
              <a:t> in the </a:t>
            </a:r>
            <a:r>
              <a:rPr lang="it-IT" dirty="0" err="1" smtClean="0"/>
              <a:t>preparation</a:t>
            </a:r>
            <a:r>
              <a:rPr lang="it-IT" dirty="0" smtClean="0"/>
              <a:t>, </a:t>
            </a:r>
            <a:r>
              <a:rPr lang="it-IT" dirty="0" err="1" smtClean="0"/>
              <a:t>characterized</a:t>
            </a:r>
            <a:r>
              <a:rPr lang="it-IT" dirty="0" smtClean="0"/>
              <a:t> </a:t>
            </a:r>
            <a:r>
              <a:rPr lang="it-IT" dirty="0" err="1" smtClean="0"/>
              <a:t>by</a:t>
            </a:r>
            <a:r>
              <a:rPr lang="it-IT" dirty="0" smtClean="0"/>
              <a:t> </a:t>
            </a:r>
            <a:r>
              <a:rPr lang="it-IT" dirty="0" err="1" smtClean="0"/>
              <a:t>two</a:t>
            </a:r>
            <a:r>
              <a:rPr lang="it-IT" dirty="0" smtClean="0"/>
              <a:t> </a:t>
            </a:r>
            <a:r>
              <a:rPr lang="it-IT" dirty="0" err="1" smtClean="0"/>
              <a:t>layers</a:t>
            </a:r>
            <a:r>
              <a:rPr lang="it-IT" dirty="0" smtClean="0"/>
              <a:t> </a:t>
            </a:r>
            <a:r>
              <a:rPr lang="it-IT" dirty="0" err="1" smtClean="0"/>
              <a:t>of</a:t>
            </a:r>
            <a:r>
              <a:rPr lang="it-IT" dirty="0" smtClean="0"/>
              <a:t> </a:t>
            </a:r>
            <a:r>
              <a:rPr lang="it-IT" dirty="0" err="1" smtClean="0"/>
              <a:t>leather</a:t>
            </a:r>
            <a:r>
              <a:rPr lang="it-IT" dirty="0" smtClean="0"/>
              <a:t> </a:t>
            </a:r>
            <a:r>
              <a:rPr lang="it-IT" dirty="0" err="1" smtClean="0"/>
              <a:t>sewn</a:t>
            </a:r>
            <a:r>
              <a:rPr lang="it-IT" dirty="0" smtClean="0"/>
              <a:t> </a:t>
            </a:r>
            <a:r>
              <a:rPr lang="it-IT" dirty="0" err="1" smtClean="0"/>
              <a:t>with</a:t>
            </a:r>
            <a:r>
              <a:rPr lang="it-IT" dirty="0" smtClean="0"/>
              <a:t> the </a:t>
            </a:r>
            <a:r>
              <a:rPr lang="it-IT" dirty="0" err="1" smtClean="0"/>
              <a:t>use</a:t>
            </a:r>
            <a:r>
              <a:rPr lang="it-IT" dirty="0" smtClean="0"/>
              <a:t> </a:t>
            </a:r>
            <a:r>
              <a:rPr lang="it-IT" dirty="0" err="1" smtClean="0"/>
              <a:t>of</a:t>
            </a:r>
            <a:r>
              <a:rPr lang="it-IT" dirty="0" smtClean="0"/>
              <a:t> a </a:t>
            </a:r>
            <a:r>
              <a:rPr lang="it-IT" dirty="0" err="1" smtClean="0"/>
              <a:t>string</a:t>
            </a:r>
            <a:r>
              <a:rPr lang="it-IT" dirty="0" smtClean="0"/>
              <a:t> and no </a:t>
            </a:r>
            <a:r>
              <a:rPr lang="it-IT" dirty="0" err="1" smtClean="0"/>
              <a:t>use</a:t>
            </a:r>
            <a:r>
              <a:rPr lang="it-IT" dirty="0" smtClean="0"/>
              <a:t> </a:t>
            </a:r>
            <a:r>
              <a:rPr lang="it-IT" dirty="0" err="1" smtClean="0"/>
              <a:t>of</a:t>
            </a:r>
            <a:r>
              <a:rPr lang="it-IT" dirty="0" smtClean="0"/>
              <a:t> </a:t>
            </a:r>
            <a:r>
              <a:rPr lang="it-IT" dirty="0" err="1" smtClean="0"/>
              <a:t>glue</a:t>
            </a:r>
            <a:r>
              <a:rPr lang="it-IT" dirty="0" smtClean="0"/>
              <a:t> </a:t>
            </a:r>
            <a:r>
              <a:rPr lang="it-IT" dirty="0" err="1" smtClean="0"/>
              <a:t>to</a:t>
            </a:r>
            <a:r>
              <a:rPr lang="it-IT" dirty="0" smtClean="0"/>
              <a:t> </a:t>
            </a:r>
            <a:r>
              <a:rPr lang="it-IT" dirty="0" err="1" smtClean="0"/>
              <a:t>attach</a:t>
            </a:r>
            <a:r>
              <a:rPr lang="it-IT" dirty="0" smtClean="0"/>
              <a:t>  sole and upper.</a:t>
            </a:r>
          </a:p>
          <a:p>
            <a:r>
              <a:rPr lang="it-IT" dirty="0" smtClean="0"/>
              <a:t>At first the </a:t>
            </a:r>
            <a:r>
              <a:rPr lang="it-IT" dirty="0" err="1" smtClean="0"/>
              <a:t>most</a:t>
            </a:r>
            <a:r>
              <a:rPr lang="it-IT" dirty="0" smtClean="0"/>
              <a:t> </a:t>
            </a:r>
            <a:r>
              <a:rPr lang="it-IT" dirty="0" err="1" smtClean="0"/>
              <a:t>popular</a:t>
            </a:r>
            <a:r>
              <a:rPr lang="it-IT" dirty="0" smtClean="0"/>
              <a:t> </a:t>
            </a:r>
            <a:r>
              <a:rPr lang="it-IT" dirty="0" err="1" smtClean="0"/>
              <a:t>models</a:t>
            </a:r>
            <a:r>
              <a:rPr lang="it-IT" dirty="0" smtClean="0"/>
              <a:t> </a:t>
            </a:r>
            <a:r>
              <a:rPr lang="it-IT" dirty="0" err="1" smtClean="0"/>
              <a:t>were</a:t>
            </a:r>
            <a:r>
              <a:rPr lang="it-IT" dirty="0" smtClean="0"/>
              <a:t> the </a:t>
            </a:r>
            <a:r>
              <a:rPr lang="it-IT" dirty="0" err="1" smtClean="0"/>
              <a:t>ones</a:t>
            </a:r>
            <a:r>
              <a:rPr lang="it-IT" dirty="0" smtClean="0"/>
              <a:t> in the </a:t>
            </a:r>
            <a:r>
              <a:rPr lang="it-IT" dirty="0" err="1" smtClean="0"/>
              <a:t>Franciscan</a:t>
            </a:r>
            <a:r>
              <a:rPr lang="it-IT" dirty="0" smtClean="0"/>
              <a:t> style or the ‘spider web’ style; </a:t>
            </a:r>
            <a:r>
              <a:rPr lang="it-IT" dirty="0" err="1" smtClean="0"/>
              <a:t>after</a:t>
            </a:r>
            <a:r>
              <a:rPr lang="it-IT" dirty="0" smtClean="0"/>
              <a:t>, </a:t>
            </a:r>
            <a:r>
              <a:rPr lang="it-IT" dirty="0" err="1" smtClean="0"/>
              <a:t>to</a:t>
            </a:r>
            <a:r>
              <a:rPr lang="it-IT" dirty="0" smtClean="0"/>
              <a:t> </a:t>
            </a:r>
            <a:r>
              <a:rPr lang="it-IT" dirty="0" err="1" smtClean="0"/>
              <a:t>meet</a:t>
            </a:r>
            <a:r>
              <a:rPr lang="it-IT" dirty="0" smtClean="0"/>
              <a:t> the </a:t>
            </a:r>
            <a:r>
              <a:rPr lang="it-IT" dirty="0" err="1" smtClean="0"/>
              <a:t>demand</a:t>
            </a:r>
            <a:r>
              <a:rPr lang="it-IT" dirty="0" smtClean="0"/>
              <a:t> </a:t>
            </a:r>
            <a:r>
              <a:rPr lang="it-IT" dirty="0" err="1" smtClean="0"/>
              <a:t>of</a:t>
            </a:r>
            <a:r>
              <a:rPr lang="it-IT" dirty="0" smtClean="0"/>
              <a:t> the fashion </a:t>
            </a:r>
            <a:r>
              <a:rPr lang="it-IT" dirty="0" err="1" smtClean="0"/>
              <a:t>but</a:t>
            </a:r>
            <a:r>
              <a:rPr lang="it-IT" dirty="0" smtClean="0"/>
              <a:t> </a:t>
            </a:r>
            <a:r>
              <a:rPr lang="it-IT" dirty="0" err="1" smtClean="0"/>
              <a:t>without</a:t>
            </a:r>
            <a:r>
              <a:rPr lang="it-IT" dirty="0" smtClean="0"/>
              <a:t> </a:t>
            </a:r>
            <a:r>
              <a:rPr lang="it-IT" dirty="0" err="1" smtClean="0"/>
              <a:t>neglecting</a:t>
            </a:r>
            <a:r>
              <a:rPr lang="it-IT" dirty="0" smtClean="0"/>
              <a:t> the </a:t>
            </a:r>
            <a:r>
              <a:rPr lang="it-IT" dirty="0" err="1" smtClean="0"/>
              <a:t>traditional</a:t>
            </a:r>
            <a:r>
              <a:rPr lang="it-IT" dirty="0" smtClean="0"/>
              <a:t> </a:t>
            </a:r>
            <a:r>
              <a:rPr lang="it-IT" dirty="0" err="1" smtClean="0"/>
              <a:t>features</a:t>
            </a:r>
            <a:r>
              <a:rPr lang="it-IT" dirty="0" smtClean="0"/>
              <a:t>, </a:t>
            </a:r>
            <a:r>
              <a:rPr lang="it-IT" dirty="0" err="1" smtClean="0"/>
              <a:t>shoemakers</a:t>
            </a:r>
            <a:r>
              <a:rPr lang="it-IT" dirty="0" smtClean="0"/>
              <a:t> </a:t>
            </a:r>
            <a:r>
              <a:rPr lang="it-IT" dirty="0" err="1" smtClean="0"/>
              <a:t>embellished</a:t>
            </a:r>
            <a:r>
              <a:rPr lang="it-IT" dirty="0" smtClean="0"/>
              <a:t> </a:t>
            </a:r>
            <a:r>
              <a:rPr lang="it-IT" dirty="0" err="1" smtClean="0"/>
              <a:t>them</a:t>
            </a:r>
            <a:r>
              <a:rPr lang="it-IT" dirty="0" smtClean="0"/>
              <a:t> </a:t>
            </a:r>
            <a:r>
              <a:rPr lang="it-IT" dirty="0" err="1" smtClean="0"/>
              <a:t>with</a:t>
            </a:r>
            <a:r>
              <a:rPr lang="it-IT" dirty="0" smtClean="0"/>
              <a:t> the </a:t>
            </a:r>
            <a:r>
              <a:rPr lang="it-IT" dirty="0" err="1" smtClean="0"/>
              <a:t>application</a:t>
            </a:r>
            <a:r>
              <a:rPr lang="it-IT" dirty="0" smtClean="0"/>
              <a:t> </a:t>
            </a:r>
            <a:r>
              <a:rPr lang="it-IT" dirty="0" err="1" smtClean="0"/>
              <a:t>of</a:t>
            </a:r>
            <a:r>
              <a:rPr lang="it-IT" dirty="0" smtClean="0"/>
              <a:t> </a:t>
            </a:r>
            <a:r>
              <a:rPr lang="it-IT" dirty="0" err="1" smtClean="0"/>
              <a:t>semi-precious</a:t>
            </a:r>
            <a:r>
              <a:rPr lang="it-IT" dirty="0" smtClean="0"/>
              <a:t> </a:t>
            </a:r>
            <a:r>
              <a:rPr lang="it-IT" dirty="0" err="1" smtClean="0"/>
              <a:t>stones</a:t>
            </a:r>
            <a:r>
              <a:rPr lang="it-IT" dirty="0" smtClean="0"/>
              <a:t> and </a:t>
            </a:r>
            <a:r>
              <a:rPr lang="it-IT" dirty="0" err="1" smtClean="0"/>
              <a:t>jewelry</a:t>
            </a:r>
            <a:r>
              <a:rPr lang="it-IT" dirty="0" smtClean="0"/>
              <a:t> </a:t>
            </a:r>
            <a:r>
              <a:rPr lang="it-IT" dirty="0" err="1" smtClean="0"/>
              <a:t>with</a:t>
            </a:r>
            <a:r>
              <a:rPr lang="it-IT" dirty="0" smtClean="0"/>
              <a:t> </a:t>
            </a:r>
            <a:r>
              <a:rPr lang="it-IT" dirty="0" err="1" smtClean="0"/>
              <a:t>turquoise</a:t>
            </a:r>
            <a:r>
              <a:rPr lang="it-IT" dirty="0" smtClean="0"/>
              <a:t>, </a:t>
            </a:r>
            <a:r>
              <a:rPr lang="it-IT" dirty="0" err="1" smtClean="0"/>
              <a:t>coral</a:t>
            </a:r>
            <a:r>
              <a:rPr lang="it-IT" dirty="0" smtClean="0"/>
              <a:t>, </a:t>
            </a:r>
            <a:r>
              <a:rPr lang="it-IT" dirty="0" err="1" smtClean="0"/>
              <a:t>rhinestones</a:t>
            </a:r>
            <a:r>
              <a:rPr lang="it-IT" dirty="0" smtClean="0"/>
              <a:t>, </a:t>
            </a:r>
            <a:r>
              <a:rPr lang="it-IT" dirty="0" err="1" smtClean="0"/>
              <a:t>beads</a:t>
            </a:r>
            <a:r>
              <a:rPr lang="it-IT" dirty="0" smtClean="0"/>
              <a:t> and Swarovski </a:t>
            </a:r>
            <a:r>
              <a:rPr lang="it-IT" dirty="0" err="1" smtClean="0"/>
              <a:t>crystals</a:t>
            </a:r>
            <a:r>
              <a:rPr lang="it-IT" dirty="0" smtClean="0"/>
              <a:t>.</a:t>
            </a:r>
          </a:p>
          <a:p>
            <a:endParaRPr lang="it-IT" dirty="0"/>
          </a:p>
        </p:txBody>
      </p:sp>
    </p:spTree>
  </p:cSld>
  <p:clrMapOvr>
    <a:masterClrMapping/>
  </p:clrMapOvr>
  <p:transition advTm="6000">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68760"/>
            <a:ext cx="8229600" cy="1143000"/>
          </a:xfrm>
        </p:spPr>
        <p:txBody>
          <a:bodyPr>
            <a:noAutofit/>
          </a:bodyPr>
          <a:lstStyle/>
          <a:p>
            <a:r>
              <a:rPr lang="it-IT" sz="2400" dirty="0" smtClean="0">
                <a:latin typeface="Arial" pitchFamily="34" charset="0"/>
                <a:cs typeface="Arial" pitchFamily="34" charset="0"/>
              </a:rPr>
              <a:t>San </a:t>
            </a:r>
            <a:r>
              <a:rPr lang="it-IT" sz="2400" dirty="0" err="1" smtClean="0">
                <a:latin typeface="Arial" pitchFamily="34" charset="0"/>
                <a:cs typeface="Arial" pitchFamily="34" charset="0"/>
              </a:rPr>
              <a:t>Leucio</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is</a:t>
            </a:r>
            <a:r>
              <a:rPr lang="it-IT" sz="2400" dirty="0" smtClean="0">
                <a:latin typeface="Arial" pitchFamily="34" charset="0"/>
                <a:cs typeface="Arial" pitchFamily="34" charset="0"/>
              </a:rPr>
              <a:t> a </a:t>
            </a:r>
            <a:r>
              <a:rPr lang="it-IT" sz="2400" dirty="0" err="1" smtClean="0">
                <a:latin typeface="Arial" pitchFamily="34" charset="0"/>
                <a:cs typeface="Arial" pitchFamily="34" charset="0"/>
              </a:rPr>
              <a:t>small</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village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located</a:t>
            </a:r>
            <a:r>
              <a:rPr lang="it-IT" sz="2400" dirty="0" smtClean="0">
                <a:latin typeface="Arial" pitchFamily="34" charset="0"/>
                <a:cs typeface="Arial" pitchFamily="34" charset="0"/>
              </a:rPr>
              <a:t> 3.5 km </a:t>
            </a:r>
            <a:r>
              <a:rPr lang="it-IT" sz="2400" dirty="0" err="1" smtClean="0">
                <a:latin typeface="Arial" pitchFamily="34" charset="0"/>
                <a:cs typeface="Arial" pitchFamily="34" charset="0"/>
              </a:rPr>
              <a:t>north</a:t>
            </a:r>
            <a:r>
              <a:rPr lang="it-IT" sz="2400" dirty="0" smtClean="0">
                <a:latin typeface="Arial" pitchFamily="34" charset="0"/>
                <a:cs typeface="Arial" pitchFamily="34" charset="0"/>
              </a:rPr>
              <a:t> west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Caserta, in Campania. </a:t>
            </a:r>
            <a:r>
              <a:rPr lang="it-IT" sz="2400" dirty="0" err="1" smtClean="0">
                <a:latin typeface="Arial" pitchFamily="34" charset="0"/>
                <a:cs typeface="Arial" pitchFamily="34" charset="0"/>
              </a:rPr>
              <a:t>It</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is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known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for</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both</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historical</a:t>
            </a:r>
            <a:r>
              <a:rPr lang="it-IT" sz="2400" dirty="0" smtClean="0">
                <a:latin typeface="Arial" pitchFamily="34" charset="0"/>
                <a:cs typeface="Arial" pitchFamily="34" charset="0"/>
              </a:rPr>
              <a:t> and </a:t>
            </a:r>
            <a:r>
              <a:rPr lang="it-IT" sz="2400" dirty="0" err="1" smtClean="0">
                <a:latin typeface="Arial" pitchFamily="34" charset="0"/>
                <a:cs typeface="Arial" pitchFamily="34" charset="0"/>
              </a:rPr>
              <a:t>artistic</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reasons</a:t>
            </a:r>
            <a:r>
              <a:rPr lang="it-IT" sz="2400" dirty="0" smtClean="0">
                <a:latin typeface="Arial" pitchFamily="34" charset="0"/>
                <a:cs typeface="Arial" pitchFamily="34" charset="0"/>
              </a:rPr>
              <a:t>.</a:t>
            </a:r>
            <a:br>
              <a:rPr lang="it-IT" sz="2400" dirty="0" smtClean="0">
                <a:latin typeface="Arial" pitchFamily="34" charset="0"/>
                <a:cs typeface="Arial" pitchFamily="34" charset="0"/>
              </a:rPr>
            </a:br>
            <a:r>
              <a:rPr lang="it-IT" sz="2400" dirty="0" smtClean="0">
                <a:latin typeface="Arial" pitchFamily="34" charset="0"/>
                <a:cs typeface="Arial" pitchFamily="34" charset="0"/>
              </a:rPr>
              <a:t>The </a:t>
            </a:r>
            <a:r>
              <a:rPr lang="it-IT" sz="2400" dirty="0" err="1" smtClean="0">
                <a:latin typeface="Arial" pitchFamily="34" charset="0"/>
                <a:cs typeface="Arial" pitchFamily="34" charset="0"/>
              </a:rPr>
              <a:t>royal</a:t>
            </a:r>
            <a:r>
              <a:rPr lang="it-IT" sz="2400" dirty="0" smtClean="0">
                <a:latin typeface="Arial" pitchFamily="34" charset="0"/>
                <a:cs typeface="Arial" pitchFamily="34" charset="0"/>
              </a:rPr>
              <a:t> site, </a:t>
            </a:r>
            <a:r>
              <a:rPr lang="it-IT" sz="2400" dirty="0" err="1" smtClean="0">
                <a:latin typeface="Arial" pitchFamily="34" charset="0"/>
                <a:cs typeface="Arial" pitchFamily="34" charset="0"/>
              </a:rPr>
              <a:t>along</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with</a:t>
            </a:r>
            <a:r>
              <a:rPr lang="it-IT" sz="2400" dirty="0" smtClean="0">
                <a:latin typeface="Arial" pitchFamily="34" charset="0"/>
                <a:cs typeface="Arial" pitchFamily="34" charset="0"/>
              </a:rPr>
              <a:t> the </a:t>
            </a:r>
            <a:r>
              <a:rPr lang="it-IT" sz="2400" dirty="0" err="1" smtClean="0">
                <a:latin typeface="Arial" pitchFamily="34" charset="0"/>
                <a:cs typeface="Arial" pitchFamily="34" charset="0"/>
              </a:rPr>
              <a:t>Royal</a:t>
            </a:r>
            <a:r>
              <a:rPr lang="it-IT" sz="2400" dirty="0" smtClean="0">
                <a:latin typeface="Arial" pitchFamily="34" charset="0"/>
                <a:cs typeface="Arial" pitchFamily="34" charset="0"/>
              </a:rPr>
              <a:t> Palace </a:t>
            </a:r>
            <a:r>
              <a:rPr lang="it-IT" sz="2400" dirty="0" err="1" smtClean="0">
                <a:latin typeface="Arial" pitchFamily="34" charset="0"/>
                <a:cs typeface="Arial" pitchFamily="34" charset="0"/>
              </a:rPr>
              <a:t>of</a:t>
            </a:r>
            <a:r>
              <a:rPr lang="it-IT" sz="2400" dirty="0" smtClean="0">
                <a:latin typeface="Arial" pitchFamily="34" charset="0"/>
                <a:cs typeface="Arial" pitchFamily="34" charset="0"/>
              </a:rPr>
              <a:t> Caserta, </a:t>
            </a:r>
            <a:r>
              <a:rPr lang="it-IT" sz="2400" dirty="0" err="1" smtClean="0">
                <a:latin typeface="Arial" pitchFamily="34" charset="0"/>
                <a:cs typeface="Arial" pitchFamily="34" charset="0"/>
              </a:rPr>
              <a:t>has</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been</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awarded</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as</a:t>
            </a:r>
            <a:r>
              <a:rPr lang="it-IT" sz="2400" dirty="0" smtClean="0">
                <a:latin typeface="Arial" pitchFamily="34" charset="0"/>
                <a:cs typeface="Arial" pitchFamily="34" charset="0"/>
              </a:rPr>
              <a:t> a World Heritage Site </a:t>
            </a:r>
            <a:r>
              <a:rPr lang="it-IT" sz="2400" dirty="0" err="1" smtClean="0">
                <a:latin typeface="Arial" pitchFamily="34" charset="0"/>
                <a:cs typeface="Arial" pitchFamily="34" charset="0"/>
              </a:rPr>
              <a:t>by</a:t>
            </a:r>
            <a:r>
              <a:rPr lang="it-IT" sz="2400" dirty="0" smtClean="0">
                <a:latin typeface="Arial" pitchFamily="34" charset="0"/>
                <a:cs typeface="Arial" pitchFamily="34" charset="0"/>
              </a:rPr>
              <a:t> UNESCO.</a:t>
            </a:r>
            <a:br>
              <a:rPr lang="it-IT" sz="2400" dirty="0" smtClean="0">
                <a:latin typeface="Arial" pitchFamily="34" charset="0"/>
                <a:cs typeface="Arial" pitchFamily="34" charset="0"/>
              </a:rPr>
            </a:br>
            <a:endParaRPr lang="it-IT" sz="2400" dirty="0">
              <a:latin typeface="Arial" pitchFamily="34" charset="0"/>
              <a:cs typeface="Arial" pitchFamily="34" charset="0"/>
            </a:endParaRPr>
          </a:p>
        </p:txBody>
      </p:sp>
      <p:pic>
        <p:nvPicPr>
          <p:cNvPr id="4" name="Segnaposto contenuto 3" descr="scio005.jpg"/>
          <p:cNvPicPr>
            <a:picLocks noGrp="1" noChangeAspect="1"/>
          </p:cNvPicPr>
          <p:nvPr>
            <p:ph idx="1"/>
          </p:nvPr>
        </p:nvPicPr>
        <p:blipFill>
          <a:blip r:embed="rId2" cstate="print"/>
          <a:stretch>
            <a:fillRect/>
          </a:stretch>
        </p:blipFill>
        <p:spPr>
          <a:xfrm>
            <a:off x="4139952" y="2253719"/>
            <a:ext cx="4865190" cy="4604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400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15071_10201607694026190_1459983069_n.jpg"/>
          <p:cNvPicPr>
            <a:picLocks noGrp="1" noChangeAspect="1"/>
          </p:cNvPicPr>
          <p:nvPr>
            <p:ph idx="1"/>
          </p:nvPr>
        </p:nvPicPr>
        <p:blipFill>
          <a:blip r:embed="rId2" cstate="print"/>
          <a:stretch>
            <a:fillRect/>
          </a:stretch>
        </p:blipFill>
        <p:spPr>
          <a:xfrm>
            <a:off x="1331640" y="1412776"/>
            <a:ext cx="6645110" cy="4983832"/>
          </a:xfrm>
          <a:prstGeom prst="rect">
            <a:avLst/>
          </a:prstGeom>
          <a:ln>
            <a:noFill/>
          </a:ln>
          <a:effectLst>
            <a:softEdge rad="112500"/>
          </a:effectLst>
        </p:spPr>
      </p:pic>
    </p:spTree>
  </p:cSld>
  <p:clrMapOvr>
    <a:masterClrMapping/>
  </p:clrMapOvr>
  <p:transition advTm="3000">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descr="IMG_2482.JPG"/>
          <p:cNvPicPr>
            <a:picLocks noGrp="1" noChangeAspect="1"/>
          </p:cNvPicPr>
          <p:nvPr>
            <p:ph sz="quarter" idx="2"/>
          </p:nvPr>
        </p:nvPicPr>
        <p:blipFill>
          <a:blip r:embed="rId2" cstate="print"/>
          <a:stretch>
            <a:fillRect/>
          </a:stretch>
        </p:blipFill>
        <p:spPr>
          <a:xfrm>
            <a:off x="251519" y="3140968"/>
            <a:ext cx="4712263" cy="3534197"/>
          </a:xfrm>
          <a:prstGeom prst="rect">
            <a:avLst/>
          </a:prstGeom>
          <a:ln>
            <a:noFill/>
          </a:ln>
          <a:effectLst>
            <a:softEdge rad="112500"/>
          </a:effectLst>
        </p:spPr>
      </p:pic>
      <p:pic>
        <p:nvPicPr>
          <p:cNvPr id="8" name="Segnaposto contenuto 7" descr="IMG_1076.JPG"/>
          <p:cNvPicPr>
            <a:picLocks noGrp="1" noChangeAspect="1"/>
          </p:cNvPicPr>
          <p:nvPr>
            <p:ph sz="quarter" idx="4"/>
          </p:nvPr>
        </p:nvPicPr>
        <p:blipFill>
          <a:blip r:embed="rId3" cstate="print"/>
          <a:stretch>
            <a:fillRect/>
          </a:stretch>
        </p:blipFill>
        <p:spPr>
          <a:xfrm>
            <a:off x="4427984" y="0"/>
            <a:ext cx="4545830" cy="3409373"/>
          </a:xfrm>
          <a:prstGeom prst="rect">
            <a:avLst/>
          </a:prstGeom>
          <a:ln>
            <a:noFill/>
          </a:ln>
          <a:effectLst>
            <a:softEdge rad="112500"/>
          </a:effectLst>
        </p:spPr>
      </p:pic>
    </p:spTree>
  </p:cSld>
  <p:clrMapOvr>
    <a:masterClrMapping/>
  </p:clrMapOvr>
  <p:transition advTm="3000">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2450232" cy="31161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Goodbye </a:t>
            </a:r>
            <a:r>
              <a:rPr lang="it-IT" sz="44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from</a:t>
            </a:r>
            <a:r>
              <a:rPr lang="it-IT"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Italy</a:t>
            </a:r>
            <a:endParaRPr lang="it-IT"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Segnaposto immagine 4" descr="IMG_1065.JPG"/>
          <p:cNvPicPr>
            <a:picLocks noGrp="1" noChangeAspect="1"/>
          </p:cNvPicPr>
          <p:nvPr>
            <p:ph type="pic" idx="1"/>
          </p:nvPr>
        </p:nvPicPr>
        <p:blipFill>
          <a:blip r:embed="rId2" cstate="print"/>
          <a:srcRect l="5942" r="5942"/>
          <a:stretch>
            <a:fillRect/>
          </a:stretch>
        </p:blipFill>
        <p:spPr>
          <a:xfrm rot="755864">
            <a:off x="3485793" y="1199517"/>
            <a:ext cx="4617720" cy="39319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advTm="7000">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980728"/>
            <a:ext cx="8517632" cy="5325224"/>
          </a:xfrm>
        </p:spPr>
        <p:txBody>
          <a:bodyPr>
            <a:normAutofit fontScale="85000" lnSpcReduction="10000"/>
          </a:bodyPr>
          <a:lstStyle/>
          <a:p>
            <a:r>
              <a:rPr lang="it-IT" dirty="0" err="1" smtClean="0"/>
              <a:t>It</a:t>
            </a:r>
            <a:r>
              <a:rPr lang="it-IT" dirty="0" smtClean="0"/>
              <a:t> was1789, the </a:t>
            </a:r>
            <a:r>
              <a:rPr lang="it-IT" dirty="0" err="1" smtClean="0"/>
              <a:t>thirtieth</a:t>
            </a:r>
            <a:r>
              <a:rPr lang="it-IT" dirty="0" smtClean="0"/>
              <a:t> </a:t>
            </a:r>
            <a:r>
              <a:rPr lang="it-IT" dirty="0" err="1" smtClean="0"/>
              <a:t>year</a:t>
            </a:r>
            <a:r>
              <a:rPr lang="it-IT" dirty="0" smtClean="0"/>
              <a:t> </a:t>
            </a:r>
            <a:r>
              <a:rPr lang="it-IT" dirty="0" err="1" smtClean="0"/>
              <a:t>of</a:t>
            </a:r>
            <a:r>
              <a:rPr lang="it-IT" dirty="0" smtClean="0"/>
              <a:t> the </a:t>
            </a:r>
            <a:r>
              <a:rPr lang="it-IT" dirty="0" err="1" smtClean="0"/>
              <a:t>reign</a:t>
            </a:r>
            <a:r>
              <a:rPr lang="it-IT" dirty="0" smtClean="0"/>
              <a:t> </a:t>
            </a:r>
            <a:r>
              <a:rPr lang="it-IT" dirty="0" err="1" smtClean="0"/>
              <a:t>of</a:t>
            </a:r>
            <a:r>
              <a:rPr lang="it-IT" dirty="0" smtClean="0"/>
              <a:t> Ferdinand IV (III </a:t>
            </a:r>
            <a:r>
              <a:rPr lang="it-IT" dirty="0" err="1" smtClean="0"/>
              <a:t>of</a:t>
            </a:r>
            <a:r>
              <a:rPr lang="it-IT" dirty="0" smtClean="0"/>
              <a:t> </a:t>
            </a:r>
            <a:r>
              <a:rPr lang="it-IT" dirty="0" err="1" smtClean="0"/>
              <a:t>Sicily</a:t>
            </a:r>
            <a:r>
              <a:rPr lang="it-IT" dirty="0" smtClean="0"/>
              <a:t>). The life and the </a:t>
            </a:r>
            <a:r>
              <a:rPr lang="it-IT" dirty="0" err="1" smtClean="0"/>
              <a:t>din</a:t>
            </a:r>
            <a:r>
              <a:rPr lang="it-IT" dirty="0" smtClean="0"/>
              <a:t> </a:t>
            </a:r>
            <a:r>
              <a:rPr lang="it-IT" dirty="0" err="1" smtClean="0"/>
              <a:t>of</a:t>
            </a:r>
            <a:r>
              <a:rPr lang="it-IT" dirty="0" smtClean="0"/>
              <a:t> the ‘Reggia’ (the </a:t>
            </a:r>
            <a:r>
              <a:rPr lang="it-IT" dirty="0" err="1" smtClean="0"/>
              <a:t>royal</a:t>
            </a:r>
            <a:r>
              <a:rPr lang="it-IT" dirty="0" smtClean="0"/>
              <a:t> </a:t>
            </a:r>
            <a:r>
              <a:rPr lang="it-IT" dirty="0" err="1" smtClean="0"/>
              <a:t>palace</a:t>
            </a:r>
            <a:r>
              <a:rPr lang="it-IT" dirty="0" smtClean="0"/>
              <a:t> in Caserta) </a:t>
            </a:r>
            <a:r>
              <a:rPr lang="it-IT" dirty="0" err="1" smtClean="0"/>
              <a:t>distressed</a:t>
            </a:r>
            <a:r>
              <a:rPr lang="it-IT" dirty="0" smtClean="0"/>
              <a:t> </a:t>
            </a:r>
            <a:r>
              <a:rPr lang="it-IT" dirty="0" err="1" smtClean="0"/>
              <a:t>him</a:t>
            </a:r>
            <a:r>
              <a:rPr lang="it-IT" dirty="0" smtClean="0"/>
              <a:t> so </a:t>
            </a:r>
            <a:r>
              <a:rPr lang="it-IT" dirty="0" err="1" smtClean="0"/>
              <a:t>he</a:t>
            </a:r>
            <a:r>
              <a:rPr lang="it-IT" dirty="0" smtClean="0"/>
              <a:t> </a:t>
            </a:r>
            <a:r>
              <a:rPr lang="it-IT" dirty="0" err="1" smtClean="0"/>
              <a:t>decided</a:t>
            </a:r>
            <a:r>
              <a:rPr lang="it-IT" dirty="0" smtClean="0"/>
              <a:t> </a:t>
            </a:r>
            <a:r>
              <a:rPr lang="it-IT" dirty="0" err="1" smtClean="0"/>
              <a:t>to</a:t>
            </a:r>
            <a:r>
              <a:rPr lang="it-IT" dirty="0" smtClean="0"/>
              <a:t> go and live in a </a:t>
            </a:r>
            <a:r>
              <a:rPr lang="it-IT" dirty="0" err="1" smtClean="0"/>
              <a:t>quiet</a:t>
            </a:r>
            <a:r>
              <a:rPr lang="it-IT" dirty="0" smtClean="0"/>
              <a:t> </a:t>
            </a:r>
            <a:r>
              <a:rPr lang="it-IT" dirty="0" err="1" smtClean="0"/>
              <a:t>place</a:t>
            </a:r>
            <a:r>
              <a:rPr lang="it-IT" dirty="0" smtClean="0"/>
              <a:t>, a  </a:t>
            </a:r>
            <a:r>
              <a:rPr lang="it-IT" dirty="0" err="1" smtClean="0"/>
              <a:t>hill</a:t>
            </a:r>
            <a:r>
              <a:rPr lang="it-IT" dirty="0" smtClean="0"/>
              <a:t> </a:t>
            </a:r>
            <a:r>
              <a:rPr lang="it-IT" dirty="0" err="1" smtClean="0"/>
              <a:t>nearby</a:t>
            </a:r>
            <a:r>
              <a:rPr lang="it-IT" dirty="0" smtClean="0"/>
              <a:t>, </a:t>
            </a:r>
            <a:r>
              <a:rPr lang="it-IT" dirty="0" err="1" smtClean="0"/>
              <a:t>with</a:t>
            </a:r>
            <a:r>
              <a:rPr lang="it-IT" dirty="0" smtClean="0"/>
              <a:t> a </a:t>
            </a:r>
            <a:r>
              <a:rPr lang="it-IT" dirty="0" err="1" smtClean="0"/>
              <a:t>wonderful</a:t>
            </a:r>
            <a:r>
              <a:rPr lang="it-IT" dirty="0" smtClean="0"/>
              <a:t> </a:t>
            </a:r>
            <a:r>
              <a:rPr lang="it-IT" dirty="0" err="1" smtClean="0"/>
              <a:t>view</a:t>
            </a:r>
            <a:r>
              <a:rPr lang="it-IT" dirty="0" smtClean="0"/>
              <a:t>. In </a:t>
            </a:r>
            <a:r>
              <a:rPr lang="it-IT" dirty="0" err="1" smtClean="0"/>
              <a:t>this</a:t>
            </a:r>
            <a:r>
              <a:rPr lang="it-IT" dirty="0" smtClean="0"/>
              <a:t> </a:t>
            </a:r>
            <a:r>
              <a:rPr lang="it-IT" dirty="0" err="1" smtClean="0"/>
              <a:t>place</a:t>
            </a:r>
            <a:r>
              <a:rPr lang="it-IT" dirty="0" smtClean="0"/>
              <a:t>, </a:t>
            </a:r>
            <a:r>
              <a:rPr lang="it-IT" dirty="0" err="1" smtClean="0"/>
              <a:t>there</a:t>
            </a:r>
            <a:r>
              <a:rPr lang="it-IT" dirty="0" smtClean="0"/>
              <a:t> </a:t>
            </a:r>
            <a:r>
              <a:rPr lang="it-IT" dirty="0" err="1" smtClean="0"/>
              <a:t>was</a:t>
            </a:r>
            <a:r>
              <a:rPr lang="it-IT" dirty="0" smtClean="0"/>
              <a:t> the </a:t>
            </a:r>
            <a:r>
              <a:rPr lang="it-IT" dirty="0" err="1" smtClean="0"/>
              <a:t>ancient</a:t>
            </a:r>
            <a:r>
              <a:rPr lang="it-IT" dirty="0" smtClean="0"/>
              <a:t> </a:t>
            </a:r>
            <a:r>
              <a:rPr lang="it-IT" dirty="0" err="1" smtClean="0"/>
              <a:t>church</a:t>
            </a:r>
            <a:r>
              <a:rPr lang="it-IT" dirty="0" smtClean="0"/>
              <a:t> </a:t>
            </a:r>
            <a:r>
              <a:rPr lang="it-IT" dirty="0" err="1" smtClean="0"/>
              <a:t>of</a:t>
            </a:r>
            <a:r>
              <a:rPr lang="it-IT" dirty="0" smtClean="0"/>
              <a:t> San </a:t>
            </a:r>
            <a:r>
              <a:rPr lang="it-IT" dirty="0" err="1" smtClean="0"/>
              <a:t>Leucio</a:t>
            </a:r>
            <a:r>
              <a:rPr lang="it-IT" dirty="0" smtClean="0"/>
              <a:t>, </a:t>
            </a:r>
            <a:r>
              <a:rPr lang="it-IT" dirty="0" err="1" smtClean="0"/>
              <a:t>after</a:t>
            </a:r>
            <a:r>
              <a:rPr lang="it-IT" dirty="0" smtClean="0"/>
              <a:t> the </a:t>
            </a:r>
            <a:r>
              <a:rPr lang="it-IT" dirty="0" err="1" smtClean="0"/>
              <a:t>name</a:t>
            </a:r>
            <a:r>
              <a:rPr lang="it-IT" dirty="0" smtClean="0"/>
              <a:t> </a:t>
            </a:r>
            <a:r>
              <a:rPr lang="it-IT" dirty="0" err="1" smtClean="0"/>
              <a:t>of</a:t>
            </a:r>
            <a:r>
              <a:rPr lang="it-IT" dirty="0" smtClean="0"/>
              <a:t> the </a:t>
            </a:r>
            <a:r>
              <a:rPr lang="it-IT" dirty="0" err="1" smtClean="0"/>
              <a:t>Bishop</a:t>
            </a:r>
            <a:r>
              <a:rPr lang="it-IT" dirty="0" smtClean="0"/>
              <a:t> </a:t>
            </a:r>
            <a:r>
              <a:rPr lang="it-IT" dirty="0" err="1" smtClean="0"/>
              <a:t>of</a:t>
            </a:r>
            <a:r>
              <a:rPr lang="it-IT" dirty="0" smtClean="0"/>
              <a:t> Brindisi.</a:t>
            </a:r>
          </a:p>
          <a:p>
            <a:r>
              <a:rPr lang="it-IT" dirty="0" smtClean="0"/>
              <a:t>The </a:t>
            </a:r>
            <a:r>
              <a:rPr lang="it-IT" dirty="0" err="1" smtClean="0"/>
              <a:t>king</a:t>
            </a:r>
            <a:r>
              <a:rPr lang="it-IT" dirty="0" smtClean="0"/>
              <a:t> </a:t>
            </a:r>
            <a:r>
              <a:rPr lang="it-IT" dirty="0" err="1" smtClean="0"/>
              <a:t>had</a:t>
            </a:r>
            <a:r>
              <a:rPr lang="it-IT" dirty="0" smtClean="0"/>
              <a:t> a </a:t>
            </a:r>
            <a:r>
              <a:rPr lang="it-IT" dirty="0" err="1" smtClean="0"/>
              <a:t>hunting</a:t>
            </a:r>
            <a:r>
              <a:rPr lang="it-IT" dirty="0" smtClean="0"/>
              <a:t> </a:t>
            </a:r>
            <a:r>
              <a:rPr lang="it-IT" dirty="0" err="1" smtClean="0"/>
              <a:t>lodge</a:t>
            </a:r>
            <a:r>
              <a:rPr lang="it-IT" dirty="0" smtClean="0"/>
              <a:t> </a:t>
            </a:r>
            <a:r>
              <a:rPr lang="it-IT" dirty="0" err="1" smtClean="0"/>
              <a:t>built</a:t>
            </a:r>
            <a:r>
              <a:rPr lang="it-IT" dirty="0" smtClean="0"/>
              <a:t> on the Belvedere, and some </a:t>
            </a:r>
            <a:r>
              <a:rPr lang="it-IT" dirty="0" err="1" smtClean="0"/>
              <a:t>families</a:t>
            </a:r>
            <a:r>
              <a:rPr lang="it-IT" dirty="0" smtClean="0"/>
              <a:t> </a:t>
            </a:r>
            <a:r>
              <a:rPr lang="it-IT" dirty="0" err="1" smtClean="0"/>
              <a:t>settled</a:t>
            </a:r>
            <a:r>
              <a:rPr lang="it-IT" dirty="0" smtClean="0"/>
              <a:t> </a:t>
            </a:r>
            <a:r>
              <a:rPr lang="it-IT" dirty="0" err="1" smtClean="0"/>
              <a:t>there</a:t>
            </a:r>
            <a:r>
              <a:rPr lang="it-IT" dirty="0" smtClean="0"/>
              <a:t> </a:t>
            </a:r>
            <a:r>
              <a:rPr lang="it-IT" dirty="0" err="1" smtClean="0"/>
              <a:t>to</a:t>
            </a:r>
            <a:r>
              <a:rPr lang="it-IT" dirty="0" smtClean="0"/>
              <a:t> </a:t>
            </a:r>
            <a:r>
              <a:rPr lang="it-IT" dirty="0" err="1" smtClean="0"/>
              <a:t>provide</a:t>
            </a:r>
            <a:r>
              <a:rPr lang="it-IT" dirty="0" smtClean="0"/>
              <a:t> </a:t>
            </a:r>
            <a:r>
              <a:rPr lang="it-IT" dirty="0" err="1" smtClean="0"/>
              <a:t>for</a:t>
            </a:r>
            <a:r>
              <a:rPr lang="it-IT" dirty="0" smtClean="0"/>
              <a:t> </a:t>
            </a:r>
            <a:r>
              <a:rPr lang="it-IT" dirty="0" err="1" smtClean="0"/>
              <a:t>his</a:t>
            </a:r>
            <a:r>
              <a:rPr lang="it-IT" dirty="0" smtClean="0"/>
              <a:t> </a:t>
            </a:r>
            <a:r>
              <a:rPr lang="it-IT" dirty="0" err="1" smtClean="0"/>
              <a:t>needs</a:t>
            </a:r>
            <a:r>
              <a:rPr lang="it-IT" dirty="0" smtClean="0"/>
              <a:t>. The </a:t>
            </a:r>
            <a:r>
              <a:rPr lang="it-IT" dirty="0" err="1" smtClean="0"/>
              <a:t>settlers</a:t>
            </a:r>
            <a:r>
              <a:rPr lang="it-IT" dirty="0" smtClean="0"/>
              <a:t> </a:t>
            </a:r>
            <a:r>
              <a:rPr lang="it-IT" dirty="0" err="1" smtClean="0"/>
              <a:t>increased</a:t>
            </a:r>
            <a:r>
              <a:rPr lang="it-IT" dirty="0" smtClean="0"/>
              <a:t> in </a:t>
            </a:r>
            <a:r>
              <a:rPr lang="it-IT" dirty="0" err="1" smtClean="0"/>
              <a:t>number</a:t>
            </a:r>
            <a:r>
              <a:rPr lang="it-IT" dirty="0" smtClean="0"/>
              <a:t> and </a:t>
            </a:r>
            <a:r>
              <a:rPr lang="it-IT" dirty="0" err="1" smtClean="0"/>
              <a:t>became</a:t>
            </a:r>
            <a:r>
              <a:rPr lang="it-IT" dirty="0" smtClean="0"/>
              <a:t> a </a:t>
            </a:r>
            <a:r>
              <a:rPr lang="it-IT" dirty="0" err="1" smtClean="0"/>
              <a:t>small</a:t>
            </a:r>
            <a:r>
              <a:rPr lang="it-IT" dirty="0" smtClean="0"/>
              <a:t> community </a:t>
            </a:r>
            <a:r>
              <a:rPr lang="it-IT" dirty="0" err="1" smtClean="0"/>
              <a:t>which</a:t>
            </a:r>
            <a:r>
              <a:rPr lang="it-IT" dirty="0" smtClean="0"/>
              <a:t> </a:t>
            </a:r>
            <a:r>
              <a:rPr lang="it-IT" dirty="0" err="1" smtClean="0"/>
              <a:t>became</a:t>
            </a:r>
            <a:r>
              <a:rPr lang="it-IT" dirty="0" smtClean="0"/>
              <a:t> a </a:t>
            </a:r>
            <a:r>
              <a:rPr lang="it-IT" dirty="0" err="1" smtClean="0"/>
              <a:t>utopian</a:t>
            </a:r>
            <a:r>
              <a:rPr lang="it-IT" dirty="0" smtClean="0"/>
              <a:t> </a:t>
            </a:r>
            <a:r>
              <a:rPr lang="it-IT" dirty="0" err="1" smtClean="0"/>
              <a:t>model</a:t>
            </a:r>
            <a:r>
              <a:rPr lang="it-IT" dirty="0" smtClean="0"/>
              <a:t> </a:t>
            </a:r>
            <a:r>
              <a:rPr lang="it-IT" dirty="0" err="1" smtClean="0"/>
              <a:t>of</a:t>
            </a:r>
            <a:r>
              <a:rPr lang="it-IT" dirty="0" smtClean="0"/>
              <a:t> life. Ferdinand wanted </a:t>
            </a:r>
            <a:r>
              <a:rPr lang="it-IT" dirty="0" err="1" smtClean="0"/>
              <a:t>this</a:t>
            </a:r>
            <a:r>
              <a:rPr lang="it-IT" dirty="0" smtClean="0"/>
              <a:t> </a:t>
            </a:r>
            <a:r>
              <a:rPr lang="it-IT" dirty="0" err="1" smtClean="0"/>
              <a:t>colony</a:t>
            </a:r>
            <a:r>
              <a:rPr lang="it-IT" dirty="0" smtClean="0"/>
              <a:t> </a:t>
            </a:r>
            <a:r>
              <a:rPr lang="it-IT" dirty="0" err="1" smtClean="0"/>
              <a:t>have</a:t>
            </a:r>
            <a:r>
              <a:rPr lang="it-IT" dirty="0" smtClean="0"/>
              <a:t>  </a:t>
            </a:r>
            <a:r>
              <a:rPr lang="it-IT" dirty="0" err="1" smtClean="0"/>
              <a:t>economic</a:t>
            </a:r>
            <a:r>
              <a:rPr lang="it-IT" dirty="0" smtClean="0"/>
              <a:t> </a:t>
            </a:r>
            <a:r>
              <a:rPr lang="it-IT" dirty="0" err="1" smtClean="0"/>
              <a:t>independence</a:t>
            </a:r>
            <a:r>
              <a:rPr lang="it-IT" dirty="0" smtClean="0"/>
              <a:t>, </a:t>
            </a:r>
            <a:r>
              <a:rPr lang="it-IT" dirty="0" err="1" smtClean="0"/>
              <a:t>creating</a:t>
            </a:r>
            <a:r>
              <a:rPr lang="it-IT" dirty="0" smtClean="0"/>
              <a:t> a </a:t>
            </a:r>
            <a:r>
              <a:rPr lang="it-IT" dirty="0" err="1" smtClean="0"/>
              <a:t>silk</a:t>
            </a:r>
            <a:r>
              <a:rPr lang="it-IT" dirty="0" smtClean="0"/>
              <a:t> </a:t>
            </a:r>
            <a:r>
              <a:rPr lang="it-IT" dirty="0" err="1" smtClean="0"/>
              <a:t>factory</a:t>
            </a:r>
            <a:r>
              <a:rPr lang="it-IT" dirty="0" smtClean="0"/>
              <a:t> and a </a:t>
            </a:r>
            <a:r>
              <a:rPr lang="it-IT" dirty="0" err="1" smtClean="0"/>
              <a:t>textile</a:t>
            </a:r>
            <a:r>
              <a:rPr lang="it-IT" dirty="0" smtClean="0"/>
              <a:t> </a:t>
            </a:r>
            <a:r>
              <a:rPr lang="it-IT" dirty="0" err="1" smtClean="0"/>
              <a:t>factory</a:t>
            </a:r>
            <a:r>
              <a:rPr lang="it-IT" dirty="0" smtClean="0"/>
              <a:t>. </a:t>
            </a:r>
          </a:p>
          <a:p>
            <a:r>
              <a:rPr lang="it-IT" dirty="0" err="1" smtClean="0"/>
              <a:t>It</a:t>
            </a:r>
            <a:r>
              <a:rPr lang="it-IT" dirty="0" smtClean="0"/>
              <a:t> </a:t>
            </a:r>
            <a:r>
              <a:rPr lang="it-IT" dirty="0" err="1" smtClean="0"/>
              <a:t>was</a:t>
            </a:r>
            <a:r>
              <a:rPr lang="it-IT" dirty="0" smtClean="0"/>
              <a:t> </a:t>
            </a:r>
            <a:r>
              <a:rPr lang="it-IT" dirty="0" err="1" smtClean="0"/>
              <a:t>regulated</a:t>
            </a:r>
            <a:r>
              <a:rPr lang="it-IT" dirty="0" smtClean="0"/>
              <a:t> </a:t>
            </a:r>
            <a:r>
              <a:rPr lang="it-IT" dirty="0" err="1" smtClean="0"/>
              <a:t>by</a:t>
            </a:r>
            <a:r>
              <a:rPr lang="it-IT" dirty="0" smtClean="0"/>
              <a:t> a code, </a:t>
            </a:r>
            <a:r>
              <a:rPr lang="it-IT" dirty="0" err="1" smtClean="0"/>
              <a:t>written</a:t>
            </a:r>
            <a:r>
              <a:rPr lang="it-IT" dirty="0" smtClean="0"/>
              <a:t> in </a:t>
            </a:r>
            <a:r>
              <a:rPr lang="it-IT" dirty="0" err="1" smtClean="0"/>
              <a:t>his</a:t>
            </a:r>
            <a:r>
              <a:rPr lang="it-IT" dirty="0" smtClean="0"/>
              <a:t> </a:t>
            </a:r>
            <a:r>
              <a:rPr lang="it-IT" dirty="0" err="1" smtClean="0"/>
              <a:t>hand</a:t>
            </a:r>
            <a:r>
              <a:rPr lang="it-IT" dirty="0" smtClean="0"/>
              <a:t>, full </a:t>
            </a:r>
            <a:r>
              <a:rPr lang="it-IT" dirty="0" err="1" smtClean="0"/>
              <a:t>of</a:t>
            </a:r>
            <a:r>
              <a:rPr lang="it-IT" dirty="0" smtClean="0"/>
              <a:t> </a:t>
            </a:r>
            <a:r>
              <a:rPr lang="it-IT" dirty="0" err="1" smtClean="0"/>
              <a:t>extraordinary</a:t>
            </a:r>
            <a:r>
              <a:rPr lang="it-IT" dirty="0" smtClean="0"/>
              <a:t> </a:t>
            </a:r>
            <a:r>
              <a:rPr lang="it-IT" dirty="0" err="1" smtClean="0"/>
              <a:t>rules</a:t>
            </a:r>
            <a:r>
              <a:rPr lang="it-IT" dirty="0" smtClean="0"/>
              <a:t> and </a:t>
            </a:r>
            <a:r>
              <a:rPr lang="it-IT" dirty="0" err="1" smtClean="0"/>
              <a:t>ideas</a:t>
            </a:r>
            <a:r>
              <a:rPr lang="it-IT" dirty="0" smtClean="0"/>
              <a:t> </a:t>
            </a:r>
            <a:r>
              <a:rPr lang="it-IT" dirty="0" err="1" smtClean="0"/>
              <a:t>of</a:t>
            </a:r>
            <a:r>
              <a:rPr lang="it-IT" dirty="0" smtClean="0"/>
              <a:t> </a:t>
            </a:r>
            <a:r>
              <a:rPr lang="it-IT" dirty="0" err="1" smtClean="0"/>
              <a:t>equality</a:t>
            </a:r>
            <a:r>
              <a:rPr lang="it-IT" dirty="0" smtClean="0"/>
              <a:t>, social security, </a:t>
            </a:r>
            <a:r>
              <a:rPr lang="it-IT" dirty="0" err="1" smtClean="0"/>
              <a:t>human</a:t>
            </a:r>
            <a:r>
              <a:rPr lang="it-IT" dirty="0" smtClean="0"/>
              <a:t> </a:t>
            </a:r>
            <a:r>
              <a:rPr lang="it-IT" dirty="0" err="1" smtClean="0"/>
              <a:t>rights</a:t>
            </a:r>
            <a:r>
              <a:rPr lang="it-IT" dirty="0" smtClean="0"/>
              <a:t>, </a:t>
            </a:r>
            <a:r>
              <a:rPr lang="it-IT" dirty="0" err="1" smtClean="0"/>
              <a:t>solidarity</a:t>
            </a:r>
            <a:r>
              <a:rPr lang="it-IT" dirty="0" smtClean="0"/>
              <a:t>. </a:t>
            </a:r>
          </a:p>
          <a:p>
            <a:r>
              <a:rPr lang="it-IT" dirty="0" smtClean="0"/>
              <a:t>The </a:t>
            </a:r>
            <a:r>
              <a:rPr lang="it-IT" dirty="0" err="1" smtClean="0"/>
              <a:t>new</a:t>
            </a:r>
            <a:r>
              <a:rPr lang="it-IT" dirty="0" smtClean="0"/>
              <a:t> </a:t>
            </a:r>
            <a:r>
              <a:rPr lang="it-IT" dirty="0" err="1" smtClean="0"/>
              <a:t>name</a:t>
            </a:r>
            <a:r>
              <a:rPr lang="it-IT" dirty="0" smtClean="0"/>
              <a:t> </a:t>
            </a:r>
            <a:r>
              <a:rPr lang="it-IT" dirty="0" err="1" smtClean="0"/>
              <a:t>of</a:t>
            </a:r>
            <a:r>
              <a:rPr lang="it-IT" dirty="0" smtClean="0"/>
              <a:t> the </a:t>
            </a:r>
            <a:r>
              <a:rPr lang="it-IT" dirty="0" err="1" smtClean="0"/>
              <a:t>place</a:t>
            </a:r>
            <a:r>
              <a:rPr lang="it-IT" dirty="0" smtClean="0"/>
              <a:t> </a:t>
            </a:r>
            <a:r>
              <a:rPr lang="it-IT" dirty="0" err="1" smtClean="0"/>
              <a:t>was</a:t>
            </a:r>
            <a:r>
              <a:rPr lang="it-IT" dirty="0" smtClean="0"/>
              <a:t> </a:t>
            </a:r>
            <a:r>
              <a:rPr lang="it-IT" dirty="0" err="1" smtClean="0"/>
              <a:t>Ferdinandopoli</a:t>
            </a:r>
            <a:r>
              <a:rPr lang="it-IT" dirty="0" smtClean="0"/>
              <a:t>, </a:t>
            </a:r>
            <a:r>
              <a:rPr lang="it-IT" dirty="0" err="1" smtClean="0"/>
              <a:t>after</a:t>
            </a:r>
            <a:r>
              <a:rPr lang="it-IT" dirty="0" smtClean="0"/>
              <a:t> </a:t>
            </a:r>
            <a:r>
              <a:rPr lang="it-IT" dirty="0" err="1" smtClean="0"/>
              <a:t>his</a:t>
            </a:r>
            <a:r>
              <a:rPr lang="it-IT" dirty="0" smtClean="0"/>
              <a:t> </a:t>
            </a:r>
            <a:r>
              <a:rPr lang="it-IT" dirty="0" err="1" smtClean="0"/>
              <a:t>name</a:t>
            </a:r>
            <a:r>
              <a:rPr lang="it-IT" dirty="0" smtClean="0"/>
              <a:t>, in short, </a:t>
            </a:r>
            <a:r>
              <a:rPr lang="it-IT" dirty="0" err="1" smtClean="0"/>
              <a:t>even</a:t>
            </a:r>
            <a:r>
              <a:rPr lang="it-IT" dirty="0" smtClean="0"/>
              <a:t> </a:t>
            </a:r>
            <a:r>
              <a:rPr lang="it-IT" dirty="0" err="1" smtClean="0"/>
              <a:t>though</a:t>
            </a:r>
            <a:r>
              <a:rPr lang="it-IT" dirty="0" smtClean="0"/>
              <a:t> the </a:t>
            </a:r>
            <a:r>
              <a:rPr lang="it-IT" dirty="0" err="1" smtClean="0"/>
              <a:t>name</a:t>
            </a:r>
            <a:r>
              <a:rPr lang="it-IT" dirty="0" smtClean="0"/>
              <a:t> </a:t>
            </a:r>
            <a:r>
              <a:rPr lang="it-IT" dirty="0" err="1" smtClean="0"/>
              <a:t>remained</a:t>
            </a:r>
            <a:r>
              <a:rPr lang="it-IT" dirty="0" smtClean="0"/>
              <a:t> </a:t>
            </a:r>
            <a:r>
              <a:rPr lang="it-IT" dirty="0" err="1" smtClean="0"/>
              <a:t>artificial</a:t>
            </a:r>
            <a:r>
              <a:rPr lang="it-IT" dirty="0" smtClean="0"/>
              <a:t> and no </a:t>
            </a:r>
            <a:r>
              <a:rPr lang="it-IT" dirty="0" err="1" smtClean="0"/>
              <a:t>one</a:t>
            </a:r>
            <a:r>
              <a:rPr lang="it-IT" dirty="0" smtClean="0"/>
              <a:t> </a:t>
            </a:r>
            <a:r>
              <a:rPr lang="it-IT" dirty="0" err="1" smtClean="0"/>
              <a:t>ever</a:t>
            </a:r>
            <a:r>
              <a:rPr lang="it-IT" dirty="0" smtClean="0"/>
              <a:t> </a:t>
            </a:r>
            <a:r>
              <a:rPr lang="it-IT" dirty="0" err="1" smtClean="0"/>
              <a:t>used</a:t>
            </a:r>
            <a:r>
              <a:rPr lang="it-IT" dirty="0" smtClean="0"/>
              <a:t> </a:t>
            </a:r>
            <a:r>
              <a:rPr lang="it-IT" dirty="0" err="1" smtClean="0"/>
              <a:t>it</a:t>
            </a:r>
            <a:r>
              <a:rPr lang="it-IT" dirty="0" smtClean="0"/>
              <a:t>: </a:t>
            </a:r>
            <a:r>
              <a:rPr lang="it-IT" dirty="0" err="1" smtClean="0"/>
              <a:t>since</a:t>
            </a:r>
            <a:r>
              <a:rPr lang="it-IT" dirty="0" smtClean="0"/>
              <a:t> </a:t>
            </a:r>
            <a:r>
              <a:rPr lang="it-IT" dirty="0" err="1" smtClean="0"/>
              <a:t>then</a:t>
            </a:r>
            <a:r>
              <a:rPr lang="it-IT" dirty="0" smtClean="0"/>
              <a:t> </a:t>
            </a:r>
            <a:r>
              <a:rPr lang="it-IT" dirty="0" err="1" smtClean="0"/>
              <a:t>it</a:t>
            </a:r>
            <a:r>
              <a:rPr lang="it-IT" dirty="0" smtClean="0"/>
              <a:t> </a:t>
            </a:r>
            <a:r>
              <a:rPr lang="it-IT" dirty="0" err="1" smtClean="0"/>
              <a:t>has</a:t>
            </a:r>
            <a:r>
              <a:rPr lang="it-IT" dirty="0" smtClean="0"/>
              <a:t> </a:t>
            </a:r>
            <a:r>
              <a:rPr lang="it-IT" dirty="0" err="1" smtClean="0"/>
              <a:t>always</a:t>
            </a:r>
            <a:r>
              <a:rPr lang="it-IT" dirty="0" smtClean="0"/>
              <a:t> </a:t>
            </a:r>
            <a:r>
              <a:rPr lang="it-IT" dirty="0" err="1" smtClean="0"/>
              <a:t>been</a:t>
            </a:r>
            <a:r>
              <a:rPr lang="it-IT" dirty="0" smtClean="0"/>
              <a:t> </a:t>
            </a:r>
            <a:r>
              <a:rPr lang="it-IT" dirty="0" err="1" smtClean="0"/>
              <a:t>called</a:t>
            </a:r>
            <a:r>
              <a:rPr lang="it-IT" dirty="0" smtClean="0"/>
              <a:t>  “San </a:t>
            </a:r>
            <a:r>
              <a:rPr lang="it-IT" dirty="0" err="1" smtClean="0"/>
              <a:t>Leucio</a:t>
            </a:r>
            <a:r>
              <a:rPr lang="it-IT" dirty="0" smtClean="0"/>
              <a:t>”.</a:t>
            </a:r>
          </a:p>
          <a:p>
            <a:endParaRPr lang="it-IT" dirty="0"/>
          </a:p>
        </p:txBody>
      </p:sp>
    </p:spTree>
  </p:cSld>
  <p:clrMapOvr>
    <a:masterClrMapping/>
  </p:clrMapOvr>
  <p:transition advTm="8000">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scio003.jpg"/>
          <p:cNvPicPr>
            <a:picLocks noGrp="1" noChangeAspect="1"/>
          </p:cNvPicPr>
          <p:nvPr>
            <p:ph idx="1"/>
          </p:nvPr>
        </p:nvPicPr>
        <p:blipFill>
          <a:blip r:embed="rId2" cstate="print"/>
          <a:stretch>
            <a:fillRect/>
          </a:stretch>
        </p:blipFill>
        <p:spPr>
          <a:xfrm>
            <a:off x="395536" y="980728"/>
            <a:ext cx="8482618" cy="5400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2000">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836712"/>
            <a:ext cx="8435280" cy="5703912"/>
          </a:xfrm>
        </p:spPr>
        <p:txBody>
          <a:bodyPr>
            <a:normAutofit fontScale="77500" lnSpcReduction="20000"/>
          </a:bodyPr>
          <a:lstStyle/>
          <a:p>
            <a:r>
              <a:rPr lang="it-IT" dirty="0" err="1" smtClean="0"/>
              <a:t>Everything</a:t>
            </a:r>
            <a:r>
              <a:rPr lang="it-IT" dirty="0" smtClean="0"/>
              <a:t> </a:t>
            </a:r>
            <a:r>
              <a:rPr lang="it-IT" dirty="0" err="1" smtClean="0"/>
              <a:t>revolved</a:t>
            </a:r>
            <a:r>
              <a:rPr lang="it-IT" dirty="0" smtClean="0"/>
              <a:t> </a:t>
            </a:r>
            <a:r>
              <a:rPr lang="it-IT" dirty="0" err="1" smtClean="0"/>
              <a:t>around</a:t>
            </a:r>
            <a:r>
              <a:rPr lang="it-IT" dirty="0" smtClean="0"/>
              <a:t> the </a:t>
            </a:r>
            <a:r>
              <a:rPr lang="it-IT" dirty="0" err="1" smtClean="0"/>
              <a:t>factory</a:t>
            </a:r>
            <a:r>
              <a:rPr lang="it-IT" dirty="0" smtClean="0"/>
              <a:t> </a:t>
            </a:r>
            <a:r>
              <a:rPr lang="it-IT" dirty="0" err="1" smtClean="0"/>
              <a:t>that</a:t>
            </a:r>
            <a:r>
              <a:rPr lang="it-IT" dirty="0" smtClean="0"/>
              <a:t> </a:t>
            </a:r>
            <a:r>
              <a:rPr lang="it-IT" dirty="0" err="1" smtClean="0"/>
              <a:t>flourished</a:t>
            </a:r>
            <a:r>
              <a:rPr lang="it-IT" dirty="0" smtClean="0"/>
              <a:t> and </a:t>
            </a:r>
            <a:r>
              <a:rPr lang="it-IT" dirty="0" err="1" smtClean="0"/>
              <a:t>produced</a:t>
            </a:r>
            <a:r>
              <a:rPr lang="it-IT" dirty="0" smtClean="0"/>
              <a:t> a </a:t>
            </a:r>
            <a:r>
              <a:rPr lang="it-IT" dirty="0" err="1" smtClean="0"/>
              <a:t>rich</a:t>
            </a:r>
            <a:r>
              <a:rPr lang="it-IT" dirty="0" smtClean="0"/>
              <a:t> </a:t>
            </a:r>
            <a:r>
              <a:rPr lang="it-IT" dirty="0" err="1" smtClean="0"/>
              <a:t>variety</a:t>
            </a:r>
            <a:r>
              <a:rPr lang="it-IT" dirty="0" smtClean="0"/>
              <a:t> </a:t>
            </a:r>
            <a:r>
              <a:rPr lang="it-IT" dirty="0" err="1" smtClean="0"/>
              <a:t>of</a:t>
            </a:r>
            <a:r>
              <a:rPr lang="it-IT" dirty="0" smtClean="0"/>
              <a:t> </a:t>
            </a:r>
            <a:r>
              <a:rPr lang="it-IT" dirty="0" err="1" smtClean="0"/>
              <a:t>fabrics</a:t>
            </a:r>
            <a:r>
              <a:rPr lang="it-IT" dirty="0" smtClean="0"/>
              <a:t>, </a:t>
            </a:r>
            <a:r>
              <a:rPr lang="it-IT" dirty="0" err="1" smtClean="0"/>
              <a:t>though</a:t>
            </a:r>
            <a:r>
              <a:rPr lang="it-IT" dirty="0" smtClean="0"/>
              <a:t> </a:t>
            </a:r>
            <a:r>
              <a:rPr lang="it-IT" dirty="0" err="1" smtClean="0"/>
              <a:t>it</a:t>
            </a:r>
            <a:r>
              <a:rPr lang="it-IT" dirty="0" smtClean="0"/>
              <a:t> </a:t>
            </a:r>
            <a:r>
              <a:rPr lang="it-IT" dirty="0" err="1" smtClean="0"/>
              <a:t>was</a:t>
            </a:r>
            <a:r>
              <a:rPr lang="it-IT" dirty="0" smtClean="0"/>
              <a:t> </a:t>
            </a:r>
            <a:r>
              <a:rPr lang="it-IT" dirty="0" err="1" smtClean="0"/>
              <a:t>never</a:t>
            </a:r>
            <a:r>
              <a:rPr lang="it-IT" dirty="0" smtClean="0"/>
              <a:t> </a:t>
            </a:r>
            <a:r>
              <a:rPr lang="it-IT" dirty="0" err="1" smtClean="0"/>
              <a:t>able</a:t>
            </a:r>
            <a:r>
              <a:rPr lang="it-IT" dirty="0" smtClean="0"/>
              <a:t> </a:t>
            </a:r>
            <a:r>
              <a:rPr lang="it-IT" dirty="0" err="1" smtClean="0"/>
              <a:t>to</a:t>
            </a:r>
            <a:r>
              <a:rPr lang="it-IT" dirty="0" smtClean="0"/>
              <a:t> </a:t>
            </a:r>
            <a:r>
              <a:rPr lang="it-IT" dirty="0" err="1" smtClean="0"/>
              <a:t>reach</a:t>
            </a:r>
            <a:r>
              <a:rPr lang="it-IT" dirty="0" smtClean="0"/>
              <a:t> </a:t>
            </a:r>
            <a:r>
              <a:rPr lang="it-IT" dirty="0" err="1" smtClean="0"/>
              <a:t>economic</a:t>
            </a:r>
            <a:r>
              <a:rPr lang="it-IT" dirty="0" smtClean="0"/>
              <a:t> </a:t>
            </a:r>
            <a:r>
              <a:rPr lang="it-IT" dirty="0" err="1" smtClean="0"/>
              <a:t>growth</a:t>
            </a:r>
            <a:r>
              <a:rPr lang="it-IT" dirty="0" smtClean="0"/>
              <a:t> </a:t>
            </a:r>
            <a:r>
              <a:rPr lang="it-IT" dirty="0" err="1" smtClean="0"/>
              <a:t>because</a:t>
            </a:r>
            <a:r>
              <a:rPr lang="it-IT" dirty="0" smtClean="0"/>
              <a:t> the profit </a:t>
            </a:r>
            <a:r>
              <a:rPr lang="it-IT" dirty="0" err="1" smtClean="0"/>
              <a:t>was</a:t>
            </a:r>
            <a:r>
              <a:rPr lang="it-IT" dirty="0" smtClean="0"/>
              <a:t> </a:t>
            </a:r>
            <a:r>
              <a:rPr lang="it-IT" dirty="0" err="1" smtClean="0"/>
              <a:t>not</a:t>
            </a:r>
            <a:r>
              <a:rPr lang="it-IT" dirty="0" smtClean="0"/>
              <a:t> </a:t>
            </a:r>
            <a:r>
              <a:rPr lang="it-IT" dirty="0" err="1" smtClean="0"/>
              <a:t>its</a:t>
            </a:r>
            <a:r>
              <a:rPr lang="it-IT" dirty="0" smtClean="0"/>
              <a:t> </a:t>
            </a:r>
            <a:r>
              <a:rPr lang="it-IT" dirty="0" err="1" smtClean="0"/>
              <a:t>main</a:t>
            </a:r>
            <a:r>
              <a:rPr lang="it-IT" dirty="0" smtClean="0"/>
              <a:t> goal: </a:t>
            </a:r>
            <a:r>
              <a:rPr lang="it-IT" dirty="0" err="1" smtClean="0"/>
              <a:t>it</a:t>
            </a:r>
            <a:r>
              <a:rPr lang="it-IT" dirty="0" smtClean="0"/>
              <a:t> </a:t>
            </a:r>
            <a:r>
              <a:rPr lang="it-IT" dirty="0" err="1" smtClean="0"/>
              <a:t>was</a:t>
            </a:r>
            <a:r>
              <a:rPr lang="it-IT" dirty="0" smtClean="0"/>
              <a:t> </a:t>
            </a:r>
            <a:r>
              <a:rPr lang="it-IT" dirty="0" err="1" smtClean="0"/>
              <a:t>meant</a:t>
            </a:r>
            <a:r>
              <a:rPr lang="it-IT" dirty="0" smtClean="0"/>
              <a:t> </a:t>
            </a:r>
            <a:r>
              <a:rPr lang="it-IT" dirty="0" err="1" smtClean="0"/>
              <a:t>to</a:t>
            </a:r>
            <a:r>
              <a:rPr lang="it-IT" dirty="0" smtClean="0"/>
              <a:t> the welfare </a:t>
            </a:r>
            <a:r>
              <a:rPr lang="it-IT" dirty="0" err="1" smtClean="0"/>
              <a:t>of</a:t>
            </a:r>
            <a:r>
              <a:rPr lang="it-IT" dirty="0" smtClean="0"/>
              <a:t> the community. </a:t>
            </a:r>
          </a:p>
          <a:p>
            <a:r>
              <a:rPr lang="it-IT" dirty="0" err="1" smtClean="0"/>
              <a:t>There</a:t>
            </a:r>
            <a:r>
              <a:rPr lang="it-IT" dirty="0" smtClean="0"/>
              <a:t> </a:t>
            </a:r>
            <a:r>
              <a:rPr lang="it-IT" dirty="0" err="1" smtClean="0"/>
              <a:t>was</a:t>
            </a:r>
            <a:r>
              <a:rPr lang="it-IT" dirty="0" smtClean="0"/>
              <a:t> </a:t>
            </a:r>
            <a:r>
              <a:rPr lang="it-IT" dirty="0" err="1" smtClean="0"/>
              <a:t>an</a:t>
            </a:r>
            <a:r>
              <a:rPr lang="it-IT" dirty="0" smtClean="0"/>
              <a:t> </a:t>
            </a:r>
            <a:r>
              <a:rPr lang="it-IT" dirty="0" err="1" smtClean="0"/>
              <a:t>important</a:t>
            </a:r>
            <a:r>
              <a:rPr lang="it-IT" dirty="0" smtClean="0"/>
              <a:t> </a:t>
            </a:r>
            <a:r>
              <a:rPr lang="it-IT" dirty="0" err="1" smtClean="0"/>
              <a:t>silk</a:t>
            </a:r>
            <a:r>
              <a:rPr lang="it-IT" dirty="0" smtClean="0"/>
              <a:t> </a:t>
            </a:r>
            <a:r>
              <a:rPr lang="it-IT" dirty="0" err="1" smtClean="0"/>
              <a:t>factory</a:t>
            </a:r>
            <a:r>
              <a:rPr lang="it-IT" dirty="0" smtClean="0"/>
              <a:t>, </a:t>
            </a:r>
            <a:r>
              <a:rPr lang="it-IT" dirty="0" err="1" smtClean="0"/>
              <a:t>supported</a:t>
            </a:r>
            <a:r>
              <a:rPr lang="it-IT" dirty="0" smtClean="0"/>
              <a:t> </a:t>
            </a:r>
            <a:r>
              <a:rPr lang="it-IT" dirty="0" err="1" smtClean="0"/>
              <a:t>by</a:t>
            </a:r>
            <a:r>
              <a:rPr lang="it-IT" dirty="0" smtClean="0"/>
              <a:t> the King "</a:t>
            </a:r>
            <a:r>
              <a:rPr lang="it-IT" dirty="0" err="1" smtClean="0"/>
              <a:t>with</a:t>
            </a:r>
            <a:r>
              <a:rPr lang="it-IT" dirty="0" smtClean="0"/>
              <a:t> </a:t>
            </a:r>
            <a:r>
              <a:rPr lang="it-IT" dirty="0" err="1" smtClean="0"/>
              <a:t>powerful</a:t>
            </a:r>
            <a:r>
              <a:rPr lang="it-IT" dirty="0" smtClean="0"/>
              <a:t> </a:t>
            </a:r>
            <a:r>
              <a:rPr lang="it-IT" dirty="0" err="1" smtClean="0"/>
              <a:t>means</a:t>
            </a:r>
            <a:r>
              <a:rPr lang="it-IT" dirty="0" smtClean="0"/>
              <a:t>," </a:t>
            </a:r>
            <a:r>
              <a:rPr lang="it-IT" dirty="0" err="1" smtClean="0"/>
              <a:t>which</a:t>
            </a:r>
            <a:r>
              <a:rPr lang="it-IT" dirty="0" smtClean="0"/>
              <a:t> </a:t>
            </a:r>
            <a:r>
              <a:rPr lang="it-IT" dirty="0" err="1" smtClean="0"/>
              <a:t>used</a:t>
            </a:r>
            <a:r>
              <a:rPr lang="it-IT" dirty="0" smtClean="0"/>
              <a:t> the </a:t>
            </a:r>
            <a:r>
              <a:rPr lang="it-IT" dirty="0" err="1" smtClean="0"/>
              <a:t>raw</a:t>
            </a:r>
            <a:r>
              <a:rPr lang="it-IT" dirty="0" smtClean="0"/>
              <a:t> material </a:t>
            </a:r>
            <a:r>
              <a:rPr lang="it-IT" dirty="0" err="1" smtClean="0"/>
              <a:t>generated</a:t>
            </a:r>
            <a:r>
              <a:rPr lang="it-IT" dirty="0" smtClean="0"/>
              <a:t> </a:t>
            </a:r>
            <a:r>
              <a:rPr lang="it-IT" dirty="0" err="1" smtClean="0"/>
              <a:t>by</a:t>
            </a:r>
            <a:r>
              <a:rPr lang="it-IT" dirty="0" smtClean="0"/>
              <a:t> </a:t>
            </a:r>
            <a:r>
              <a:rPr lang="it-IT" dirty="0" err="1" smtClean="0"/>
              <a:t>silkworms</a:t>
            </a:r>
            <a:r>
              <a:rPr lang="it-IT" dirty="0" smtClean="0"/>
              <a:t> </a:t>
            </a:r>
            <a:r>
              <a:rPr lang="it-IT" dirty="0" err="1" smtClean="0"/>
              <a:t>reared</a:t>
            </a:r>
            <a:r>
              <a:rPr lang="it-IT" dirty="0" smtClean="0"/>
              <a:t> in </a:t>
            </a:r>
            <a:r>
              <a:rPr lang="it-IT" dirty="0" err="1" smtClean="0"/>
              <a:t>homes</a:t>
            </a:r>
            <a:r>
              <a:rPr lang="it-IT" dirty="0" smtClean="0"/>
              <a:t> </a:t>
            </a:r>
            <a:r>
              <a:rPr lang="it-IT" dirty="0" err="1" smtClean="0"/>
              <a:t>of</a:t>
            </a:r>
            <a:r>
              <a:rPr lang="it-IT" dirty="0" smtClean="0"/>
              <a:t> Caserta and </a:t>
            </a:r>
            <a:r>
              <a:rPr lang="it-IT" dirty="0" err="1" smtClean="0"/>
              <a:t>surrounding</a:t>
            </a:r>
            <a:r>
              <a:rPr lang="it-IT" dirty="0" smtClean="0"/>
              <a:t> </a:t>
            </a:r>
            <a:r>
              <a:rPr lang="it-IT" dirty="0" err="1" smtClean="0"/>
              <a:t>places</a:t>
            </a:r>
            <a:r>
              <a:rPr lang="it-IT" dirty="0" smtClean="0"/>
              <a:t>. </a:t>
            </a:r>
            <a:r>
              <a:rPr lang="it-IT" dirty="0" err="1" smtClean="0"/>
              <a:t>From</a:t>
            </a:r>
            <a:r>
              <a:rPr lang="it-IT" dirty="0" smtClean="0"/>
              <a:t> the first spinning </a:t>
            </a:r>
            <a:r>
              <a:rPr lang="it-IT" dirty="0" err="1" smtClean="0"/>
              <a:t>machines</a:t>
            </a:r>
            <a:r>
              <a:rPr lang="it-IT" dirty="0" smtClean="0"/>
              <a:t> and </a:t>
            </a:r>
            <a:r>
              <a:rPr lang="it-IT" dirty="0" err="1" smtClean="0"/>
              <a:t>looms</a:t>
            </a:r>
            <a:r>
              <a:rPr lang="it-IT" dirty="0" smtClean="0"/>
              <a:t> </a:t>
            </a:r>
            <a:r>
              <a:rPr lang="it-IT" dirty="0" err="1" smtClean="0"/>
              <a:t>until</a:t>
            </a:r>
            <a:r>
              <a:rPr lang="it-IT" dirty="0" smtClean="0"/>
              <a:t> the </a:t>
            </a:r>
            <a:r>
              <a:rPr lang="it-IT" dirty="0" err="1" smtClean="0"/>
              <a:t>construction</a:t>
            </a:r>
            <a:r>
              <a:rPr lang="it-IT" dirty="0" smtClean="0"/>
              <a:t> </a:t>
            </a:r>
            <a:r>
              <a:rPr lang="it-IT" dirty="0" err="1" smtClean="0"/>
              <a:t>of</a:t>
            </a:r>
            <a:r>
              <a:rPr lang="it-IT" dirty="0" smtClean="0"/>
              <a:t> a </a:t>
            </a:r>
            <a:r>
              <a:rPr lang="it-IT" dirty="0" err="1" smtClean="0"/>
              <a:t>large</a:t>
            </a:r>
            <a:r>
              <a:rPr lang="it-IT" dirty="0" smtClean="0"/>
              <a:t> </a:t>
            </a:r>
            <a:r>
              <a:rPr lang="it-IT" dirty="0" err="1" smtClean="0"/>
              <a:t>textile</a:t>
            </a:r>
            <a:r>
              <a:rPr lang="it-IT" dirty="0" smtClean="0"/>
              <a:t> </a:t>
            </a:r>
            <a:r>
              <a:rPr lang="it-IT" dirty="0" err="1" smtClean="0"/>
              <a:t>mill</a:t>
            </a:r>
            <a:r>
              <a:rPr lang="it-IT" dirty="0" smtClean="0"/>
              <a:t>. </a:t>
            </a:r>
            <a:r>
              <a:rPr lang="it-IT" dirty="0" err="1" smtClean="0"/>
              <a:t>They</a:t>
            </a:r>
            <a:r>
              <a:rPr lang="it-IT" dirty="0" smtClean="0"/>
              <a:t> </a:t>
            </a:r>
            <a:r>
              <a:rPr lang="it-IT" dirty="0" err="1" smtClean="0"/>
              <a:t>produced</a:t>
            </a:r>
            <a:r>
              <a:rPr lang="it-IT" dirty="0" smtClean="0"/>
              <a:t> </a:t>
            </a:r>
            <a:r>
              <a:rPr lang="it-IT" dirty="0" err="1" smtClean="0"/>
              <a:t>fabrics</a:t>
            </a:r>
            <a:r>
              <a:rPr lang="it-IT" dirty="0" smtClean="0"/>
              <a:t> </a:t>
            </a:r>
            <a:r>
              <a:rPr lang="it-IT" dirty="0" err="1" smtClean="0"/>
              <a:t>for</a:t>
            </a:r>
            <a:r>
              <a:rPr lang="it-IT" dirty="0" smtClean="0"/>
              <a:t> </a:t>
            </a:r>
            <a:r>
              <a:rPr lang="it-IT" dirty="0" err="1" smtClean="0"/>
              <a:t>clothing</a:t>
            </a:r>
            <a:r>
              <a:rPr lang="it-IT" dirty="0" smtClean="0"/>
              <a:t> and wallpaper, in a wide </a:t>
            </a:r>
            <a:r>
              <a:rPr lang="it-IT" dirty="0" err="1" smtClean="0"/>
              <a:t>range</a:t>
            </a:r>
            <a:r>
              <a:rPr lang="it-IT" dirty="0" smtClean="0"/>
              <a:t> </a:t>
            </a:r>
            <a:r>
              <a:rPr lang="it-IT" dirty="0" err="1" smtClean="0"/>
              <a:t>of</a:t>
            </a:r>
            <a:r>
              <a:rPr lang="it-IT" dirty="0" smtClean="0"/>
              <a:t> </a:t>
            </a:r>
            <a:r>
              <a:rPr lang="it-IT" dirty="0" err="1" smtClean="0"/>
              <a:t>satins</a:t>
            </a:r>
            <a:r>
              <a:rPr lang="it-IT" dirty="0" smtClean="0"/>
              <a:t>, </a:t>
            </a:r>
            <a:r>
              <a:rPr lang="it-IT" dirty="0" err="1" smtClean="0"/>
              <a:t>brocades</a:t>
            </a:r>
            <a:r>
              <a:rPr lang="it-IT" dirty="0" smtClean="0"/>
              <a:t>, </a:t>
            </a:r>
            <a:r>
              <a:rPr lang="it-IT" dirty="0" err="1" smtClean="0"/>
              <a:t>velvets</a:t>
            </a:r>
            <a:r>
              <a:rPr lang="it-IT" dirty="0" smtClean="0"/>
              <a:t>. In the </a:t>
            </a:r>
            <a:r>
              <a:rPr lang="it-IT" dirty="0" err="1" smtClean="0"/>
              <a:t>early</a:t>
            </a:r>
            <a:r>
              <a:rPr lang="it-IT" dirty="0" smtClean="0"/>
              <a:t> </a:t>
            </a:r>
            <a:r>
              <a:rPr lang="it-IT" dirty="0" err="1" smtClean="0"/>
              <a:t>decades</a:t>
            </a:r>
            <a:r>
              <a:rPr lang="it-IT" dirty="0" smtClean="0"/>
              <a:t> </a:t>
            </a:r>
            <a:r>
              <a:rPr lang="it-IT" dirty="0" err="1" smtClean="0"/>
              <a:t>of</a:t>
            </a:r>
            <a:r>
              <a:rPr lang="it-IT" dirty="0" smtClean="0"/>
              <a:t> the </a:t>
            </a:r>
            <a:r>
              <a:rPr lang="it-IT" dirty="0" err="1" smtClean="0"/>
              <a:t>nineteenth</a:t>
            </a:r>
            <a:r>
              <a:rPr lang="it-IT" dirty="0" smtClean="0"/>
              <a:t> </a:t>
            </a:r>
            <a:r>
              <a:rPr lang="it-IT" dirty="0" err="1" smtClean="0"/>
              <a:t>century</a:t>
            </a:r>
            <a:r>
              <a:rPr lang="it-IT" dirty="0" smtClean="0"/>
              <a:t>, </a:t>
            </a:r>
            <a:r>
              <a:rPr lang="it-IT" dirty="0" err="1" smtClean="0"/>
              <a:t>with</a:t>
            </a:r>
            <a:r>
              <a:rPr lang="it-IT" dirty="0" smtClean="0"/>
              <a:t> the </a:t>
            </a:r>
            <a:r>
              <a:rPr lang="it-IT" dirty="0" err="1" smtClean="0"/>
              <a:t>introduction</a:t>
            </a:r>
            <a:r>
              <a:rPr lang="it-IT" dirty="0" smtClean="0"/>
              <a:t> </a:t>
            </a:r>
            <a:r>
              <a:rPr lang="it-IT" dirty="0" err="1" smtClean="0"/>
              <a:t>of</a:t>
            </a:r>
            <a:r>
              <a:rPr lang="it-IT" dirty="0" smtClean="0"/>
              <a:t> the Jacquard </a:t>
            </a:r>
            <a:r>
              <a:rPr lang="it-IT" dirty="0" err="1" smtClean="0"/>
              <a:t>weaving</a:t>
            </a:r>
            <a:r>
              <a:rPr lang="it-IT" dirty="0" smtClean="0"/>
              <a:t>, production </a:t>
            </a:r>
            <a:r>
              <a:rPr lang="it-IT" dirty="0" err="1" smtClean="0"/>
              <a:t>was</a:t>
            </a:r>
            <a:r>
              <a:rPr lang="it-IT" dirty="0" smtClean="0"/>
              <a:t> </a:t>
            </a:r>
            <a:r>
              <a:rPr lang="it-IT" dirty="0" err="1" smtClean="0"/>
              <a:t>enriched</a:t>
            </a:r>
            <a:r>
              <a:rPr lang="it-IT" dirty="0" smtClean="0"/>
              <a:t> </a:t>
            </a:r>
            <a:r>
              <a:rPr lang="it-IT" dirty="0" err="1" smtClean="0"/>
              <a:t>with</a:t>
            </a:r>
            <a:r>
              <a:rPr lang="it-IT" dirty="0" smtClean="0"/>
              <a:t> </a:t>
            </a:r>
            <a:r>
              <a:rPr lang="it-IT" dirty="0" err="1" smtClean="0"/>
              <a:t>brocade</a:t>
            </a:r>
            <a:r>
              <a:rPr lang="it-IT" dirty="0" smtClean="0"/>
              <a:t> </a:t>
            </a:r>
            <a:r>
              <a:rPr lang="it-IT" dirty="0" err="1" smtClean="0"/>
              <a:t>fabrics</a:t>
            </a:r>
            <a:r>
              <a:rPr lang="it-IT" dirty="0" smtClean="0"/>
              <a:t> </a:t>
            </a:r>
            <a:r>
              <a:rPr lang="it-IT" dirty="0" err="1" smtClean="0"/>
              <a:t>of</a:t>
            </a:r>
            <a:r>
              <a:rPr lang="it-IT" dirty="0" smtClean="0"/>
              <a:t> </a:t>
            </a:r>
            <a:r>
              <a:rPr lang="it-IT" dirty="0" err="1" smtClean="0"/>
              <a:t>silk</a:t>
            </a:r>
            <a:r>
              <a:rPr lang="it-IT" dirty="0" smtClean="0"/>
              <a:t>, </a:t>
            </a:r>
            <a:r>
              <a:rPr lang="it-IT" dirty="0" err="1" smtClean="0"/>
              <a:t>gold</a:t>
            </a:r>
            <a:r>
              <a:rPr lang="it-IT" dirty="0" smtClean="0"/>
              <a:t> and silver, </a:t>
            </a:r>
            <a:r>
              <a:rPr lang="it-IT" dirty="0" err="1" smtClean="0"/>
              <a:t>shawls</a:t>
            </a:r>
            <a:r>
              <a:rPr lang="it-IT" dirty="0" smtClean="0"/>
              <a:t>, </a:t>
            </a:r>
            <a:r>
              <a:rPr lang="it-IT" dirty="0" err="1" smtClean="0"/>
              <a:t>scarves</a:t>
            </a:r>
            <a:r>
              <a:rPr lang="it-IT" dirty="0" smtClean="0"/>
              <a:t>, </a:t>
            </a:r>
            <a:r>
              <a:rPr lang="it-IT" dirty="0" err="1" smtClean="0"/>
              <a:t>lace</a:t>
            </a:r>
            <a:r>
              <a:rPr lang="it-IT" dirty="0" smtClean="0"/>
              <a:t>. </a:t>
            </a:r>
            <a:r>
              <a:rPr lang="it-IT" dirty="0" err="1" smtClean="0"/>
              <a:t>It</a:t>
            </a:r>
            <a:r>
              <a:rPr lang="it-IT" dirty="0" smtClean="0"/>
              <a:t> </a:t>
            </a:r>
            <a:r>
              <a:rPr lang="it-IT" dirty="0" err="1" smtClean="0"/>
              <a:t>also</a:t>
            </a:r>
            <a:r>
              <a:rPr lang="it-IT" dirty="0" smtClean="0"/>
              <a:t> </a:t>
            </a:r>
            <a:r>
              <a:rPr lang="it-IT" dirty="0" err="1" smtClean="0"/>
              <a:t>developed</a:t>
            </a:r>
            <a:r>
              <a:rPr lang="it-IT" dirty="0" smtClean="0"/>
              <a:t> </a:t>
            </a:r>
            <a:r>
              <a:rPr lang="it-IT" dirty="0" err="1" smtClean="0"/>
              <a:t>local</a:t>
            </a:r>
            <a:r>
              <a:rPr lang="it-IT" dirty="0" smtClean="0"/>
              <a:t> </a:t>
            </a:r>
            <a:r>
              <a:rPr lang="it-IT" dirty="0" err="1" smtClean="0"/>
              <a:t>products</a:t>
            </a:r>
            <a:r>
              <a:rPr lang="it-IT" dirty="0" smtClean="0"/>
              <a:t>, the ‘gros de </a:t>
            </a:r>
            <a:r>
              <a:rPr lang="it-IT" dirty="0" err="1" smtClean="0"/>
              <a:t>Naples</a:t>
            </a:r>
            <a:r>
              <a:rPr lang="it-IT" dirty="0" smtClean="0"/>
              <a:t>’ and a </a:t>
            </a:r>
            <a:r>
              <a:rPr lang="it-IT" dirty="0" err="1" smtClean="0"/>
              <a:t>fabric</a:t>
            </a:r>
            <a:r>
              <a:rPr lang="it-IT" dirty="0" smtClean="0"/>
              <a:t> </a:t>
            </a:r>
            <a:r>
              <a:rPr lang="it-IT" dirty="0" err="1" smtClean="0"/>
              <a:t>for</a:t>
            </a:r>
            <a:r>
              <a:rPr lang="it-IT" dirty="0" smtClean="0"/>
              <a:t> </a:t>
            </a:r>
            <a:r>
              <a:rPr lang="it-IT" dirty="0" err="1" smtClean="0"/>
              <a:t>clothing</a:t>
            </a:r>
            <a:r>
              <a:rPr lang="it-IT" dirty="0" smtClean="0"/>
              <a:t> </a:t>
            </a:r>
            <a:r>
              <a:rPr lang="it-IT" dirty="0" err="1" smtClean="0"/>
              <a:t>called</a:t>
            </a:r>
            <a:r>
              <a:rPr lang="it-IT" dirty="0" smtClean="0"/>
              <a:t> ‘</a:t>
            </a:r>
            <a:r>
              <a:rPr lang="it-IT" dirty="0" err="1" smtClean="0"/>
              <a:t>Leuceide</a:t>
            </a:r>
            <a:r>
              <a:rPr lang="it-IT" dirty="0" smtClean="0"/>
              <a:t>’.</a:t>
            </a:r>
          </a:p>
          <a:p>
            <a:pPr>
              <a:buNone/>
            </a:pPr>
            <a:endParaRPr lang="it-IT" dirty="0" smtClean="0"/>
          </a:p>
          <a:p>
            <a:r>
              <a:rPr lang="it-IT" dirty="0" smtClean="0"/>
              <a:t>The </a:t>
            </a:r>
            <a:r>
              <a:rPr lang="it-IT" dirty="0" err="1" smtClean="0"/>
              <a:t>orders</a:t>
            </a:r>
            <a:r>
              <a:rPr lang="it-IT" dirty="0" smtClean="0"/>
              <a:t> </a:t>
            </a:r>
            <a:r>
              <a:rPr lang="it-IT" dirty="0" err="1" smtClean="0"/>
              <a:t>of</a:t>
            </a:r>
            <a:r>
              <a:rPr lang="it-IT" dirty="0" smtClean="0"/>
              <a:t> </a:t>
            </a:r>
            <a:r>
              <a:rPr lang="it-IT" dirty="0" err="1" smtClean="0"/>
              <a:t>silk</a:t>
            </a:r>
            <a:r>
              <a:rPr lang="it-IT" dirty="0" smtClean="0"/>
              <a:t> </a:t>
            </a:r>
            <a:r>
              <a:rPr lang="it-IT" dirty="0" err="1" smtClean="0"/>
              <a:t>came</a:t>
            </a:r>
            <a:r>
              <a:rPr lang="it-IT" dirty="0" smtClean="0"/>
              <a:t> </a:t>
            </a:r>
            <a:r>
              <a:rPr lang="it-IT" dirty="0" err="1" smtClean="0"/>
              <a:t>from</a:t>
            </a:r>
            <a:r>
              <a:rPr lang="it-IT" dirty="0" smtClean="0"/>
              <a:t> </a:t>
            </a:r>
            <a:r>
              <a:rPr lang="it-IT" dirty="0" err="1" smtClean="0"/>
              <a:t>all</a:t>
            </a:r>
            <a:r>
              <a:rPr lang="it-IT" dirty="0" smtClean="0"/>
              <a:t> </a:t>
            </a:r>
            <a:r>
              <a:rPr lang="it-IT" dirty="0" err="1" smtClean="0"/>
              <a:t>over</a:t>
            </a:r>
            <a:r>
              <a:rPr lang="it-IT" dirty="0" smtClean="0"/>
              <a:t> </a:t>
            </a:r>
            <a:r>
              <a:rPr lang="it-IT" dirty="0" err="1" smtClean="0"/>
              <a:t>Europe</a:t>
            </a:r>
            <a:r>
              <a:rPr lang="it-IT" dirty="0" smtClean="0"/>
              <a:t>: </a:t>
            </a:r>
            <a:r>
              <a:rPr lang="it-IT" dirty="0" err="1" smtClean="0"/>
              <a:t>even</a:t>
            </a:r>
            <a:r>
              <a:rPr lang="it-IT" dirty="0" smtClean="0"/>
              <a:t> </a:t>
            </a:r>
            <a:r>
              <a:rPr lang="it-IT" dirty="0" err="1" smtClean="0"/>
              <a:t>today</a:t>
            </a:r>
            <a:r>
              <a:rPr lang="it-IT" dirty="0" smtClean="0"/>
              <a:t>, the </a:t>
            </a:r>
            <a:r>
              <a:rPr lang="it-IT" dirty="0" err="1" smtClean="0"/>
              <a:t>productions</a:t>
            </a:r>
            <a:r>
              <a:rPr lang="it-IT" dirty="0" smtClean="0"/>
              <a:t> </a:t>
            </a:r>
            <a:r>
              <a:rPr lang="it-IT" dirty="0" err="1" smtClean="0"/>
              <a:t>of</a:t>
            </a:r>
            <a:r>
              <a:rPr lang="it-IT" dirty="0" smtClean="0"/>
              <a:t> San </a:t>
            </a:r>
            <a:r>
              <a:rPr lang="it-IT" dirty="0" err="1" smtClean="0"/>
              <a:t>Leucio</a:t>
            </a:r>
            <a:r>
              <a:rPr lang="it-IT" dirty="0" smtClean="0"/>
              <a:t> can </a:t>
            </a:r>
            <a:r>
              <a:rPr lang="it-IT" dirty="0" err="1" smtClean="0"/>
              <a:t>be</a:t>
            </a:r>
            <a:r>
              <a:rPr lang="it-IT" dirty="0" smtClean="0"/>
              <a:t> </a:t>
            </a:r>
            <a:r>
              <a:rPr lang="it-IT" dirty="0" err="1" smtClean="0"/>
              <a:t>found</a:t>
            </a:r>
            <a:r>
              <a:rPr lang="it-IT" dirty="0" smtClean="0"/>
              <a:t> in the </a:t>
            </a:r>
            <a:r>
              <a:rPr lang="it-IT" dirty="0" err="1" smtClean="0"/>
              <a:t>Vatican</a:t>
            </a:r>
            <a:r>
              <a:rPr lang="it-IT" dirty="0" smtClean="0"/>
              <a:t>, at the Quirinale, in the </a:t>
            </a:r>
            <a:r>
              <a:rPr lang="it-IT" dirty="0" err="1" smtClean="0"/>
              <a:t>Oval</a:t>
            </a:r>
            <a:r>
              <a:rPr lang="it-IT" dirty="0" smtClean="0"/>
              <a:t> Office </a:t>
            </a:r>
            <a:r>
              <a:rPr lang="it-IT" dirty="0" err="1" smtClean="0"/>
              <a:t>of</a:t>
            </a:r>
            <a:r>
              <a:rPr lang="it-IT" dirty="0" smtClean="0"/>
              <a:t> the White House: the </a:t>
            </a:r>
            <a:r>
              <a:rPr lang="it-IT" dirty="0" err="1" smtClean="0"/>
              <a:t>flags</a:t>
            </a:r>
            <a:r>
              <a:rPr lang="it-IT" dirty="0" smtClean="0"/>
              <a:t> </a:t>
            </a:r>
            <a:r>
              <a:rPr lang="it-IT" dirty="0" err="1" smtClean="0"/>
              <a:t>of</a:t>
            </a:r>
            <a:r>
              <a:rPr lang="it-IT" dirty="0" smtClean="0"/>
              <a:t> the </a:t>
            </a:r>
            <a:r>
              <a:rPr lang="it-IT" dirty="0" err="1" smtClean="0"/>
              <a:t>latter</a:t>
            </a:r>
            <a:r>
              <a:rPr lang="it-IT" dirty="0" smtClean="0"/>
              <a:t> and </a:t>
            </a:r>
            <a:r>
              <a:rPr lang="it-IT" dirty="0" err="1" smtClean="0"/>
              <a:t>those</a:t>
            </a:r>
            <a:r>
              <a:rPr lang="it-IT" dirty="0" smtClean="0"/>
              <a:t> </a:t>
            </a:r>
            <a:r>
              <a:rPr lang="it-IT" dirty="0" err="1" smtClean="0"/>
              <a:t>of</a:t>
            </a:r>
            <a:r>
              <a:rPr lang="it-IT" dirty="0" smtClean="0"/>
              <a:t> Buckingham Palace are </a:t>
            </a:r>
            <a:r>
              <a:rPr lang="it-IT" dirty="0" err="1" smtClean="0"/>
              <a:t>made</a:t>
            </a:r>
            <a:r>
              <a:rPr lang="it-IT" dirty="0" smtClean="0"/>
              <a:t> </a:t>
            </a:r>
            <a:r>
              <a:rPr lang="it-IT" dirty="0" err="1" smtClean="0"/>
              <a:t>with</a:t>
            </a:r>
            <a:r>
              <a:rPr lang="it-IT" dirty="0" smtClean="0"/>
              <a:t> </a:t>
            </a:r>
            <a:r>
              <a:rPr lang="it-IT" dirty="0" err="1" smtClean="0"/>
              <a:t>such</a:t>
            </a:r>
            <a:r>
              <a:rPr lang="it-IT" dirty="0" smtClean="0"/>
              <a:t> material.</a:t>
            </a:r>
          </a:p>
          <a:p>
            <a:endParaRPr lang="it-IT" dirty="0"/>
          </a:p>
        </p:txBody>
      </p:sp>
    </p:spTree>
  </p:cSld>
  <p:clrMapOvr>
    <a:masterClrMapping/>
  </p:clrMapOvr>
  <p:transition advTm="8000">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Seta s leucio.jpg"/>
          <p:cNvPicPr>
            <a:picLocks noGrp="1" noChangeAspect="1"/>
          </p:cNvPicPr>
          <p:nvPr>
            <p:ph idx="1"/>
          </p:nvPr>
        </p:nvPicPr>
        <p:blipFill>
          <a:blip r:embed="rId2" cstate="print"/>
          <a:stretch>
            <a:fillRect/>
          </a:stretch>
        </p:blipFill>
        <p:spPr>
          <a:xfrm>
            <a:off x="683568" y="1196752"/>
            <a:ext cx="7882391" cy="522208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advTm="2000">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196752"/>
            <a:ext cx="8435280" cy="5256584"/>
          </a:xfrm>
        </p:spPr>
        <p:txBody>
          <a:bodyPr>
            <a:normAutofit fontScale="77500" lnSpcReduction="20000"/>
          </a:bodyPr>
          <a:lstStyle/>
          <a:p>
            <a:r>
              <a:rPr lang="it-IT" dirty="0" smtClean="0"/>
              <a:t>The </a:t>
            </a:r>
            <a:r>
              <a:rPr lang="it-IT" dirty="0" err="1" smtClean="0"/>
              <a:t>fabrics</a:t>
            </a:r>
            <a:r>
              <a:rPr lang="it-IT" dirty="0" smtClean="0"/>
              <a:t> </a:t>
            </a:r>
            <a:r>
              <a:rPr lang="it-IT" dirty="0" err="1" smtClean="0"/>
              <a:t>of</a:t>
            </a:r>
            <a:r>
              <a:rPr lang="it-IT" dirty="0" smtClean="0"/>
              <a:t> San </a:t>
            </a:r>
            <a:r>
              <a:rPr lang="it-IT" dirty="0" err="1" smtClean="0"/>
              <a:t>Leucio</a:t>
            </a:r>
            <a:r>
              <a:rPr lang="it-IT" dirty="0" smtClean="0"/>
              <a:t> </a:t>
            </a:r>
            <a:r>
              <a:rPr lang="it-IT" dirty="0" err="1" smtClean="0"/>
              <a:t>had</a:t>
            </a:r>
            <a:r>
              <a:rPr lang="it-IT" dirty="0" smtClean="0"/>
              <a:t> </a:t>
            </a:r>
            <a:r>
              <a:rPr lang="it-IT" dirty="0" err="1" smtClean="0"/>
              <a:t>supplied</a:t>
            </a:r>
            <a:r>
              <a:rPr lang="it-IT" dirty="0" smtClean="0"/>
              <a:t> the </a:t>
            </a:r>
            <a:r>
              <a:rPr lang="it-IT" dirty="0" err="1" smtClean="0"/>
              <a:t>rulers</a:t>
            </a:r>
            <a:r>
              <a:rPr lang="it-IT" dirty="0" smtClean="0"/>
              <a:t> </a:t>
            </a:r>
            <a:r>
              <a:rPr lang="it-IT" dirty="0" err="1" smtClean="0"/>
              <a:t>of</a:t>
            </a:r>
            <a:r>
              <a:rPr lang="it-IT" dirty="0" smtClean="0"/>
              <a:t> the house </a:t>
            </a:r>
            <a:r>
              <a:rPr lang="it-IT" dirty="0" err="1" smtClean="0"/>
              <a:t>of</a:t>
            </a:r>
            <a:r>
              <a:rPr lang="it-IT" dirty="0" smtClean="0"/>
              <a:t> Bourbon and </a:t>
            </a:r>
            <a:r>
              <a:rPr lang="it-IT" dirty="0" err="1" smtClean="0"/>
              <a:t>Neapolitan</a:t>
            </a:r>
            <a:r>
              <a:rPr lang="it-IT" dirty="0" smtClean="0"/>
              <a:t> </a:t>
            </a:r>
            <a:r>
              <a:rPr lang="it-IT" dirty="0" err="1" smtClean="0"/>
              <a:t>nobility</a:t>
            </a:r>
            <a:r>
              <a:rPr lang="it-IT" dirty="0" smtClean="0"/>
              <a:t> and </a:t>
            </a:r>
            <a:r>
              <a:rPr lang="it-IT" dirty="0" err="1" smtClean="0"/>
              <a:t>bourgeoisie</a:t>
            </a:r>
            <a:r>
              <a:rPr lang="it-IT" dirty="0" smtClean="0"/>
              <a:t>, </a:t>
            </a:r>
            <a:r>
              <a:rPr lang="it-IT" dirty="0" err="1" smtClean="0"/>
              <a:t>both</a:t>
            </a:r>
            <a:r>
              <a:rPr lang="it-IT" dirty="0" smtClean="0"/>
              <a:t> </a:t>
            </a:r>
            <a:r>
              <a:rPr lang="it-IT" dirty="0" err="1" smtClean="0"/>
              <a:t>for</a:t>
            </a:r>
            <a:r>
              <a:rPr lang="it-IT" dirty="0" smtClean="0"/>
              <a:t> </a:t>
            </a:r>
            <a:r>
              <a:rPr lang="it-IT" dirty="0" err="1" smtClean="0"/>
              <a:t>clothing</a:t>
            </a:r>
            <a:r>
              <a:rPr lang="it-IT" dirty="0" smtClean="0"/>
              <a:t> and </a:t>
            </a:r>
            <a:r>
              <a:rPr lang="it-IT" dirty="0" err="1" smtClean="0"/>
              <a:t>for</a:t>
            </a:r>
            <a:r>
              <a:rPr lang="it-IT" dirty="0" smtClean="0"/>
              <a:t> the </a:t>
            </a:r>
            <a:r>
              <a:rPr lang="it-IT" dirty="0" err="1" smtClean="0"/>
              <a:t>upholstery</a:t>
            </a:r>
            <a:r>
              <a:rPr lang="it-IT" dirty="0" smtClean="0"/>
              <a:t>.  The </a:t>
            </a:r>
            <a:r>
              <a:rPr lang="it-IT" dirty="0" err="1" smtClean="0"/>
              <a:t>manufacture</a:t>
            </a:r>
            <a:r>
              <a:rPr lang="it-IT" dirty="0" smtClean="0"/>
              <a:t> </a:t>
            </a:r>
            <a:r>
              <a:rPr lang="it-IT" dirty="0" err="1" smtClean="0"/>
              <a:t>survived</a:t>
            </a:r>
            <a:r>
              <a:rPr lang="it-IT" dirty="0" smtClean="0"/>
              <a:t> the Kingdom </a:t>
            </a:r>
            <a:r>
              <a:rPr lang="it-IT" dirty="0" err="1" smtClean="0"/>
              <a:t>of</a:t>
            </a:r>
            <a:r>
              <a:rPr lang="it-IT" dirty="0" smtClean="0"/>
              <a:t> the </a:t>
            </a:r>
            <a:r>
              <a:rPr lang="it-IT" dirty="0" err="1" smtClean="0"/>
              <a:t>Two</a:t>
            </a:r>
            <a:r>
              <a:rPr lang="it-IT" dirty="0" smtClean="0"/>
              <a:t> </a:t>
            </a:r>
            <a:r>
              <a:rPr lang="it-IT" dirty="0" err="1" smtClean="0"/>
              <a:t>Sicilies</a:t>
            </a:r>
            <a:r>
              <a:rPr lang="it-IT" dirty="0" smtClean="0"/>
              <a:t> and the </a:t>
            </a:r>
            <a:r>
              <a:rPr lang="it-IT" dirty="0" err="1" smtClean="0"/>
              <a:t>domination</a:t>
            </a:r>
            <a:r>
              <a:rPr lang="it-IT" dirty="0" smtClean="0"/>
              <a:t> </a:t>
            </a:r>
            <a:r>
              <a:rPr lang="it-IT" dirty="0" err="1" smtClean="0"/>
              <a:t>of</a:t>
            </a:r>
            <a:r>
              <a:rPr lang="it-IT" dirty="0" smtClean="0"/>
              <a:t> </a:t>
            </a:r>
            <a:r>
              <a:rPr lang="it-IT" dirty="0" err="1" smtClean="0"/>
              <a:t>Savoy</a:t>
            </a:r>
            <a:r>
              <a:rPr lang="it-IT" dirty="0" smtClean="0"/>
              <a:t> and, </a:t>
            </a:r>
            <a:r>
              <a:rPr lang="it-IT" dirty="0" err="1" smtClean="0"/>
              <a:t>although</a:t>
            </a:r>
            <a:r>
              <a:rPr lang="it-IT" dirty="0" smtClean="0"/>
              <a:t> </a:t>
            </a:r>
            <a:r>
              <a:rPr lang="it-IT" dirty="0" err="1" smtClean="0"/>
              <a:t>with</a:t>
            </a:r>
            <a:r>
              <a:rPr lang="it-IT" dirty="0" smtClean="0"/>
              <a:t> </a:t>
            </a:r>
            <a:r>
              <a:rPr lang="it-IT" dirty="0" err="1" smtClean="0"/>
              <a:t>very</a:t>
            </a:r>
            <a:r>
              <a:rPr lang="it-IT" dirty="0" smtClean="0"/>
              <a:t> </a:t>
            </a:r>
            <a:r>
              <a:rPr lang="it-IT" dirty="0" err="1" smtClean="0"/>
              <a:t>different</a:t>
            </a:r>
            <a:r>
              <a:rPr lang="it-IT" dirty="0" smtClean="0"/>
              <a:t> </a:t>
            </a:r>
            <a:r>
              <a:rPr lang="it-IT" dirty="0" err="1" smtClean="0"/>
              <a:t>characteristics</a:t>
            </a:r>
            <a:r>
              <a:rPr lang="it-IT" dirty="0" smtClean="0"/>
              <a:t>, </a:t>
            </a:r>
            <a:r>
              <a:rPr lang="it-IT" dirty="0" err="1" smtClean="0"/>
              <a:t>today</a:t>
            </a:r>
            <a:r>
              <a:rPr lang="it-IT" dirty="0" smtClean="0"/>
              <a:t> </a:t>
            </a:r>
            <a:r>
              <a:rPr lang="it-IT" dirty="0" err="1" smtClean="0"/>
              <a:t>it</a:t>
            </a:r>
            <a:r>
              <a:rPr lang="it-IT" dirty="0" smtClean="0"/>
              <a:t> </a:t>
            </a:r>
            <a:r>
              <a:rPr lang="it-IT" dirty="0" err="1" smtClean="0"/>
              <a:t>goes</a:t>
            </a:r>
            <a:r>
              <a:rPr lang="it-IT" dirty="0" smtClean="0"/>
              <a:t> on </a:t>
            </a:r>
            <a:r>
              <a:rPr lang="it-IT" dirty="0" err="1" smtClean="0"/>
              <a:t>to</a:t>
            </a:r>
            <a:r>
              <a:rPr lang="it-IT" dirty="0" smtClean="0"/>
              <a:t> </a:t>
            </a:r>
            <a:r>
              <a:rPr lang="it-IT" dirty="0" err="1" smtClean="0"/>
              <a:t>keep</a:t>
            </a:r>
            <a:r>
              <a:rPr lang="it-IT" dirty="0" smtClean="0"/>
              <a:t> </a:t>
            </a:r>
            <a:r>
              <a:rPr lang="it-IT" dirty="0" err="1" smtClean="0"/>
              <a:t>alive</a:t>
            </a:r>
            <a:r>
              <a:rPr lang="it-IT" dirty="0" smtClean="0"/>
              <a:t> a </a:t>
            </a:r>
            <a:r>
              <a:rPr lang="it-IT" dirty="0" err="1" smtClean="0"/>
              <a:t>valuable</a:t>
            </a:r>
            <a:r>
              <a:rPr lang="it-IT" dirty="0" smtClean="0"/>
              <a:t> </a:t>
            </a:r>
            <a:r>
              <a:rPr lang="it-IT" dirty="0" err="1" smtClean="0"/>
              <a:t>tradition</a:t>
            </a:r>
            <a:r>
              <a:rPr lang="it-IT" dirty="0" smtClean="0"/>
              <a:t> , </a:t>
            </a:r>
            <a:r>
              <a:rPr lang="it-IT" dirty="0" err="1" smtClean="0"/>
              <a:t>that</a:t>
            </a:r>
            <a:r>
              <a:rPr lang="it-IT" dirty="0" smtClean="0"/>
              <a:t> </a:t>
            </a:r>
            <a:r>
              <a:rPr lang="it-IT" dirty="0" err="1" smtClean="0"/>
              <a:t>is</a:t>
            </a:r>
            <a:r>
              <a:rPr lang="it-IT" dirty="0" smtClean="0"/>
              <a:t>, in </a:t>
            </a:r>
            <a:r>
              <a:rPr lang="it-IT" dirty="0" err="1" smtClean="0"/>
              <a:t>fact</a:t>
            </a:r>
            <a:r>
              <a:rPr lang="it-IT" dirty="0" smtClean="0"/>
              <a:t>, spread </a:t>
            </a:r>
            <a:r>
              <a:rPr lang="it-IT" dirty="0" err="1" smtClean="0"/>
              <a:t>throughout</a:t>
            </a:r>
            <a:r>
              <a:rPr lang="it-IT" dirty="0" smtClean="0"/>
              <a:t> the world.</a:t>
            </a:r>
          </a:p>
          <a:p>
            <a:r>
              <a:rPr lang="it-IT" dirty="0" smtClean="0"/>
              <a:t>San </a:t>
            </a:r>
            <a:r>
              <a:rPr lang="it-IT" dirty="0" err="1" smtClean="0"/>
              <a:t>Leucio</a:t>
            </a:r>
            <a:r>
              <a:rPr lang="it-IT" dirty="0" smtClean="0"/>
              <a:t> </a:t>
            </a:r>
            <a:r>
              <a:rPr lang="it-IT" dirty="0" err="1" smtClean="0"/>
              <a:t>stood</a:t>
            </a:r>
            <a:r>
              <a:rPr lang="it-IT" dirty="0" smtClean="0"/>
              <a:t> </a:t>
            </a:r>
            <a:r>
              <a:rPr lang="it-IT" dirty="0" err="1" smtClean="0"/>
              <a:t>perfectly</a:t>
            </a:r>
            <a:r>
              <a:rPr lang="it-IT" dirty="0" smtClean="0"/>
              <a:t> </a:t>
            </a:r>
            <a:r>
              <a:rPr lang="it-IT" dirty="0" err="1" smtClean="0"/>
              <a:t>for</a:t>
            </a:r>
            <a:r>
              <a:rPr lang="it-IT" dirty="0" smtClean="0"/>
              <a:t> </a:t>
            </a:r>
            <a:r>
              <a:rPr lang="it-IT" dirty="0" err="1" smtClean="0"/>
              <a:t>many</a:t>
            </a:r>
            <a:r>
              <a:rPr lang="it-IT" dirty="0" smtClean="0"/>
              <a:t> </a:t>
            </a:r>
            <a:r>
              <a:rPr lang="it-IT" dirty="0" err="1" smtClean="0"/>
              <a:t>years</a:t>
            </a:r>
            <a:r>
              <a:rPr lang="it-IT" dirty="0" smtClean="0"/>
              <a:t>, </a:t>
            </a:r>
            <a:r>
              <a:rPr lang="it-IT" dirty="0" err="1" smtClean="0"/>
              <a:t>then</a:t>
            </a:r>
            <a:r>
              <a:rPr lang="it-IT" dirty="0" smtClean="0"/>
              <a:t> </a:t>
            </a:r>
            <a:r>
              <a:rPr lang="it-IT" dirty="0" err="1" smtClean="0"/>
              <a:t>it</a:t>
            </a:r>
            <a:r>
              <a:rPr lang="it-IT" dirty="0" smtClean="0"/>
              <a:t> </a:t>
            </a:r>
            <a:r>
              <a:rPr lang="it-IT" dirty="0" err="1" smtClean="0"/>
              <a:t>was</a:t>
            </a:r>
            <a:r>
              <a:rPr lang="it-IT" dirty="0" smtClean="0"/>
              <a:t> </a:t>
            </a:r>
            <a:r>
              <a:rPr lang="it-IT" dirty="0" err="1" smtClean="0"/>
              <a:t>gradually</a:t>
            </a:r>
            <a:r>
              <a:rPr lang="it-IT" dirty="0" smtClean="0"/>
              <a:t> </a:t>
            </a:r>
            <a:r>
              <a:rPr lang="it-IT" dirty="0" err="1" smtClean="0"/>
              <a:t>destroyed</a:t>
            </a:r>
            <a:r>
              <a:rPr lang="it-IT" dirty="0" smtClean="0"/>
              <a:t> </a:t>
            </a:r>
            <a:r>
              <a:rPr lang="it-IT" dirty="0" err="1" smtClean="0"/>
              <a:t>by</a:t>
            </a:r>
            <a:r>
              <a:rPr lang="it-IT" dirty="0" smtClean="0"/>
              <a:t> the </a:t>
            </a:r>
            <a:r>
              <a:rPr lang="it-IT" dirty="0" err="1" smtClean="0"/>
              <a:t>Napoleonic</a:t>
            </a:r>
            <a:r>
              <a:rPr lang="it-IT" dirty="0" smtClean="0"/>
              <a:t> </a:t>
            </a:r>
            <a:r>
              <a:rPr lang="it-IT" dirty="0" err="1" smtClean="0"/>
              <a:t>invasions</a:t>
            </a:r>
            <a:r>
              <a:rPr lang="it-IT" dirty="0" smtClean="0"/>
              <a:t> and strong </a:t>
            </a:r>
            <a:r>
              <a:rPr lang="it-IT" dirty="0" err="1" smtClean="0"/>
              <a:t>population</a:t>
            </a:r>
            <a:r>
              <a:rPr lang="it-IT" dirty="0" smtClean="0"/>
              <a:t> </a:t>
            </a:r>
            <a:r>
              <a:rPr lang="it-IT" dirty="0" err="1" smtClean="0"/>
              <a:t>growth</a:t>
            </a:r>
            <a:r>
              <a:rPr lang="it-IT" dirty="0" smtClean="0"/>
              <a:t>. </a:t>
            </a:r>
          </a:p>
          <a:p>
            <a:r>
              <a:rPr lang="it-IT" dirty="0" smtClean="0"/>
              <a:t>The utopia </a:t>
            </a:r>
            <a:r>
              <a:rPr lang="it-IT" dirty="0" err="1" smtClean="0"/>
              <a:t>of</a:t>
            </a:r>
            <a:r>
              <a:rPr lang="it-IT" dirty="0" smtClean="0"/>
              <a:t> San </a:t>
            </a:r>
            <a:r>
              <a:rPr lang="it-IT" dirty="0" err="1" smtClean="0"/>
              <a:t>Leucio</a:t>
            </a:r>
            <a:r>
              <a:rPr lang="it-IT" dirty="0" smtClean="0"/>
              <a:t> </a:t>
            </a:r>
            <a:r>
              <a:rPr lang="it-IT" dirty="0" err="1" smtClean="0"/>
              <a:t>ended</a:t>
            </a:r>
            <a:r>
              <a:rPr lang="it-IT" dirty="0" smtClean="0"/>
              <a:t> </a:t>
            </a:r>
            <a:r>
              <a:rPr lang="it-IT" dirty="0" err="1" smtClean="0"/>
              <a:t>when</a:t>
            </a:r>
            <a:r>
              <a:rPr lang="it-IT" dirty="0" smtClean="0"/>
              <a:t> in 1861, </a:t>
            </a:r>
            <a:r>
              <a:rPr lang="it-IT" dirty="0" err="1" smtClean="0"/>
              <a:t>following</a:t>
            </a:r>
            <a:r>
              <a:rPr lang="it-IT" dirty="0" smtClean="0"/>
              <a:t> the </a:t>
            </a:r>
            <a:r>
              <a:rPr lang="it-IT" dirty="0" err="1" smtClean="0"/>
              <a:t>invasion</a:t>
            </a:r>
            <a:r>
              <a:rPr lang="it-IT" dirty="0" smtClean="0"/>
              <a:t> </a:t>
            </a:r>
            <a:r>
              <a:rPr lang="it-IT" dirty="0" err="1" smtClean="0"/>
              <a:t>of</a:t>
            </a:r>
            <a:r>
              <a:rPr lang="it-IT" dirty="0" smtClean="0"/>
              <a:t> </a:t>
            </a:r>
            <a:r>
              <a:rPr lang="it-IT" dirty="0" err="1" smtClean="0"/>
              <a:t>Savoy</a:t>
            </a:r>
            <a:r>
              <a:rPr lang="it-IT" dirty="0" smtClean="0"/>
              <a:t>, the </a:t>
            </a:r>
            <a:r>
              <a:rPr lang="it-IT" dirty="0" err="1" smtClean="0"/>
              <a:t>kingdom</a:t>
            </a:r>
            <a:r>
              <a:rPr lang="it-IT" dirty="0" smtClean="0"/>
              <a:t> </a:t>
            </a:r>
            <a:r>
              <a:rPr lang="it-IT" dirty="0" err="1" smtClean="0"/>
              <a:t>became</a:t>
            </a:r>
            <a:r>
              <a:rPr lang="it-IT" dirty="0" smtClean="0"/>
              <a:t> part </a:t>
            </a:r>
            <a:r>
              <a:rPr lang="it-IT" dirty="0" err="1" smtClean="0"/>
              <a:t>of</a:t>
            </a:r>
            <a:r>
              <a:rPr lang="it-IT" dirty="0" smtClean="0"/>
              <a:t> </a:t>
            </a:r>
            <a:r>
              <a:rPr lang="it-IT" dirty="0" err="1" smtClean="0"/>
              <a:t>Piedmont</a:t>
            </a:r>
            <a:r>
              <a:rPr lang="it-IT" dirty="0" smtClean="0"/>
              <a:t>: the </a:t>
            </a:r>
            <a:r>
              <a:rPr lang="it-IT" dirty="0" err="1" smtClean="0"/>
              <a:t>silk</a:t>
            </a:r>
            <a:r>
              <a:rPr lang="it-IT" dirty="0" smtClean="0"/>
              <a:t> </a:t>
            </a:r>
            <a:r>
              <a:rPr lang="it-IT" dirty="0" err="1" smtClean="0"/>
              <a:t>factory</a:t>
            </a:r>
            <a:r>
              <a:rPr lang="it-IT" dirty="0" smtClean="0"/>
              <a:t> </a:t>
            </a:r>
            <a:r>
              <a:rPr lang="it-IT" dirty="0" err="1" smtClean="0"/>
              <a:t>was</a:t>
            </a:r>
            <a:r>
              <a:rPr lang="it-IT" dirty="0" smtClean="0"/>
              <a:t> </a:t>
            </a:r>
            <a:r>
              <a:rPr lang="it-IT" dirty="0" err="1" smtClean="0"/>
              <a:t>given</a:t>
            </a:r>
            <a:r>
              <a:rPr lang="it-IT" dirty="0" smtClean="0"/>
              <a:t> </a:t>
            </a:r>
            <a:r>
              <a:rPr lang="it-IT" dirty="0" err="1" smtClean="0"/>
              <a:t>to</a:t>
            </a:r>
            <a:r>
              <a:rPr lang="it-IT" dirty="0" smtClean="0"/>
              <a:t> private </a:t>
            </a:r>
            <a:r>
              <a:rPr lang="it-IT" dirty="0" err="1" smtClean="0"/>
              <a:t>businessmen</a:t>
            </a:r>
            <a:r>
              <a:rPr lang="it-IT" dirty="0" smtClean="0"/>
              <a:t>, and the </a:t>
            </a:r>
            <a:r>
              <a:rPr lang="it-IT" dirty="0" err="1" smtClean="0"/>
              <a:t>king</a:t>
            </a:r>
            <a:r>
              <a:rPr lang="it-IT" dirty="0" smtClean="0"/>
              <a:t>’s charter </a:t>
            </a:r>
            <a:r>
              <a:rPr lang="it-IT" dirty="0" err="1" smtClean="0"/>
              <a:t>became</a:t>
            </a:r>
            <a:r>
              <a:rPr lang="it-IT" dirty="0" smtClean="0"/>
              <a:t> </a:t>
            </a:r>
            <a:r>
              <a:rPr lang="it-IT" dirty="0" err="1" smtClean="0"/>
              <a:t>waste</a:t>
            </a:r>
            <a:r>
              <a:rPr lang="it-IT" dirty="0" smtClean="0"/>
              <a:t> </a:t>
            </a:r>
            <a:r>
              <a:rPr lang="it-IT" dirty="0" err="1" smtClean="0"/>
              <a:t>paper</a:t>
            </a:r>
            <a:r>
              <a:rPr lang="it-IT" dirty="0" smtClean="0"/>
              <a:t>.</a:t>
            </a:r>
          </a:p>
          <a:p>
            <a:r>
              <a:rPr lang="it-IT" dirty="0" err="1" smtClean="0"/>
              <a:t>Both</a:t>
            </a:r>
            <a:r>
              <a:rPr lang="it-IT" dirty="0" smtClean="0"/>
              <a:t> the </a:t>
            </a:r>
            <a:r>
              <a:rPr lang="it-IT" dirty="0" err="1" smtClean="0"/>
              <a:t>architectural</a:t>
            </a:r>
            <a:r>
              <a:rPr lang="it-IT" dirty="0" smtClean="0"/>
              <a:t> </a:t>
            </a:r>
            <a:r>
              <a:rPr lang="it-IT" dirty="0" err="1" smtClean="0"/>
              <a:t>beauties</a:t>
            </a:r>
            <a:r>
              <a:rPr lang="it-IT" dirty="0" smtClean="0"/>
              <a:t> </a:t>
            </a:r>
            <a:r>
              <a:rPr lang="it-IT" dirty="0" err="1" smtClean="0"/>
              <a:t>designed</a:t>
            </a:r>
            <a:r>
              <a:rPr lang="it-IT" dirty="0" smtClean="0"/>
              <a:t> </a:t>
            </a:r>
            <a:r>
              <a:rPr lang="it-IT" dirty="0" err="1" smtClean="0"/>
              <a:t>by</a:t>
            </a:r>
            <a:r>
              <a:rPr lang="it-IT" dirty="0" smtClean="0"/>
              <a:t> Ferdinand </a:t>
            </a:r>
            <a:r>
              <a:rPr lang="it-IT" dirty="0" err="1" smtClean="0"/>
              <a:t>Collecini</a:t>
            </a:r>
            <a:r>
              <a:rPr lang="it-IT" dirty="0" smtClean="0"/>
              <a:t>, a </a:t>
            </a:r>
            <a:r>
              <a:rPr lang="it-IT" dirty="0" err="1" smtClean="0"/>
              <a:t>student</a:t>
            </a:r>
            <a:r>
              <a:rPr lang="it-IT" dirty="0" smtClean="0"/>
              <a:t> </a:t>
            </a:r>
            <a:r>
              <a:rPr lang="it-IT" dirty="0" err="1" smtClean="0"/>
              <a:t>of</a:t>
            </a:r>
            <a:r>
              <a:rPr lang="it-IT" dirty="0" smtClean="0"/>
              <a:t> </a:t>
            </a:r>
            <a:r>
              <a:rPr lang="it-IT" dirty="0" err="1" smtClean="0"/>
              <a:t>Vanvitelli</a:t>
            </a:r>
            <a:r>
              <a:rPr lang="it-IT" dirty="0" smtClean="0"/>
              <a:t>, and the </a:t>
            </a:r>
            <a:r>
              <a:rPr lang="it-IT" dirty="0" err="1" smtClean="0"/>
              <a:t>natural</a:t>
            </a:r>
            <a:r>
              <a:rPr lang="it-IT" dirty="0" smtClean="0"/>
              <a:t> beauty continue </a:t>
            </a:r>
            <a:r>
              <a:rPr lang="it-IT" dirty="0" err="1" smtClean="0"/>
              <a:t>to</a:t>
            </a:r>
            <a:r>
              <a:rPr lang="it-IT" dirty="0" smtClean="0"/>
              <a:t> radiate </a:t>
            </a:r>
            <a:r>
              <a:rPr lang="it-IT" dirty="0" err="1" smtClean="0"/>
              <a:t>their</a:t>
            </a:r>
            <a:r>
              <a:rPr lang="it-IT" dirty="0" smtClean="0"/>
              <a:t> </a:t>
            </a:r>
            <a:r>
              <a:rPr lang="it-IT" dirty="0" err="1" smtClean="0"/>
              <a:t>suggestions</a:t>
            </a:r>
            <a:r>
              <a:rPr lang="it-IT" dirty="0" smtClean="0"/>
              <a:t>.</a:t>
            </a:r>
          </a:p>
          <a:p>
            <a:r>
              <a:rPr lang="it-IT" dirty="0" err="1" smtClean="0"/>
              <a:t>It</a:t>
            </a:r>
            <a:r>
              <a:rPr lang="it-IT" dirty="0" smtClean="0"/>
              <a:t> </a:t>
            </a:r>
            <a:r>
              <a:rPr lang="it-IT" dirty="0" err="1" smtClean="0"/>
              <a:t>is</a:t>
            </a:r>
            <a:r>
              <a:rPr lang="it-IT" dirty="0" smtClean="0"/>
              <a:t> </a:t>
            </a:r>
            <a:r>
              <a:rPr lang="it-IT" dirty="0" err="1" smtClean="0"/>
              <a:t>worth</a:t>
            </a:r>
            <a:r>
              <a:rPr lang="it-IT" dirty="0" smtClean="0"/>
              <a:t> </a:t>
            </a:r>
            <a:r>
              <a:rPr lang="it-IT" dirty="0" err="1" smtClean="0"/>
              <a:t>to</a:t>
            </a:r>
            <a:r>
              <a:rPr lang="it-IT" dirty="0" smtClean="0"/>
              <a:t> </a:t>
            </a:r>
            <a:r>
              <a:rPr lang="it-IT" dirty="0" err="1" smtClean="0"/>
              <a:t>pay</a:t>
            </a:r>
            <a:r>
              <a:rPr lang="it-IT" dirty="0" smtClean="0"/>
              <a:t> a </a:t>
            </a:r>
            <a:r>
              <a:rPr lang="it-IT" dirty="0" err="1" smtClean="0"/>
              <a:t>visit</a:t>
            </a:r>
            <a:r>
              <a:rPr lang="it-IT" dirty="0" smtClean="0"/>
              <a:t> </a:t>
            </a:r>
            <a:r>
              <a:rPr lang="it-IT" dirty="0" err="1" smtClean="0"/>
              <a:t>to</a:t>
            </a:r>
            <a:r>
              <a:rPr lang="it-IT" dirty="0" smtClean="0"/>
              <a:t> the </a:t>
            </a:r>
            <a:r>
              <a:rPr lang="it-IT" dirty="0" err="1" smtClean="0"/>
              <a:t>ancient</a:t>
            </a:r>
            <a:r>
              <a:rPr lang="it-IT" dirty="0" smtClean="0"/>
              <a:t> </a:t>
            </a:r>
            <a:r>
              <a:rPr lang="it-IT" dirty="0" err="1" smtClean="0"/>
              <a:t>village</a:t>
            </a:r>
            <a:r>
              <a:rPr lang="it-IT" dirty="0" smtClean="0"/>
              <a:t>: </a:t>
            </a:r>
            <a:r>
              <a:rPr lang="it-IT" dirty="0" err="1" smtClean="0"/>
              <a:t>who</a:t>
            </a:r>
            <a:r>
              <a:rPr lang="it-IT" dirty="0" smtClean="0"/>
              <a:t> </a:t>
            </a:r>
            <a:r>
              <a:rPr lang="it-IT" dirty="0" err="1" smtClean="0"/>
              <a:t>knows</a:t>
            </a:r>
            <a:r>
              <a:rPr lang="it-IT" dirty="0" smtClean="0"/>
              <a:t> </a:t>
            </a:r>
            <a:r>
              <a:rPr lang="it-IT" dirty="0" err="1" smtClean="0"/>
              <a:t>that</a:t>
            </a:r>
            <a:r>
              <a:rPr lang="it-IT" dirty="0" smtClean="0"/>
              <a:t> the </a:t>
            </a:r>
            <a:r>
              <a:rPr lang="it-IT" dirty="0" err="1" smtClean="0"/>
              <a:t>spirit</a:t>
            </a:r>
            <a:r>
              <a:rPr lang="it-IT" dirty="0" smtClean="0"/>
              <a:t> </a:t>
            </a:r>
            <a:r>
              <a:rPr lang="it-IT" dirty="0" err="1" smtClean="0"/>
              <a:t>of</a:t>
            </a:r>
            <a:r>
              <a:rPr lang="it-IT" dirty="0" smtClean="0"/>
              <a:t> the </a:t>
            </a:r>
            <a:r>
              <a:rPr lang="it-IT" dirty="0" err="1" smtClean="0"/>
              <a:t>old</a:t>
            </a:r>
            <a:r>
              <a:rPr lang="it-IT" dirty="0" smtClean="0"/>
              <a:t> </a:t>
            </a:r>
            <a:r>
              <a:rPr lang="it-IT" dirty="0" err="1" smtClean="0"/>
              <a:t>king</a:t>
            </a:r>
            <a:r>
              <a:rPr lang="it-IT" dirty="0" smtClean="0"/>
              <a:t>, </a:t>
            </a:r>
            <a:r>
              <a:rPr lang="it-IT" dirty="0" err="1" smtClean="0"/>
              <a:t>who</a:t>
            </a:r>
            <a:r>
              <a:rPr lang="it-IT" dirty="0" smtClean="0"/>
              <a:t> </a:t>
            </a:r>
            <a:r>
              <a:rPr lang="it-IT" dirty="0" err="1" smtClean="0"/>
              <a:t>continues</a:t>
            </a:r>
            <a:r>
              <a:rPr lang="it-IT" dirty="0" smtClean="0"/>
              <a:t> </a:t>
            </a:r>
            <a:r>
              <a:rPr lang="it-IT" dirty="0" err="1" smtClean="0"/>
              <a:t>to</a:t>
            </a:r>
            <a:r>
              <a:rPr lang="it-IT" dirty="0" smtClean="0"/>
              <a:t> </a:t>
            </a:r>
            <a:r>
              <a:rPr lang="it-IT" dirty="0" err="1" smtClean="0"/>
              <a:t>wander</a:t>
            </a:r>
            <a:r>
              <a:rPr lang="it-IT" dirty="0" smtClean="0"/>
              <a:t> the </a:t>
            </a:r>
            <a:r>
              <a:rPr lang="it-IT" dirty="0" err="1" smtClean="0"/>
              <a:t>streets</a:t>
            </a:r>
            <a:r>
              <a:rPr lang="it-IT" dirty="0" smtClean="0"/>
              <a:t> </a:t>
            </a:r>
            <a:r>
              <a:rPr lang="it-IT" dirty="0" err="1" smtClean="0"/>
              <a:t>where</a:t>
            </a:r>
            <a:r>
              <a:rPr lang="it-IT" dirty="0" smtClean="0"/>
              <a:t> </a:t>
            </a:r>
            <a:r>
              <a:rPr lang="it-IT" dirty="0" err="1" smtClean="0"/>
              <a:t>he</a:t>
            </a:r>
            <a:r>
              <a:rPr lang="it-IT" dirty="0" smtClean="0"/>
              <a:t> </a:t>
            </a:r>
            <a:r>
              <a:rPr lang="it-IT" dirty="0" err="1" smtClean="0"/>
              <a:t>had</a:t>
            </a:r>
            <a:r>
              <a:rPr lang="it-IT" dirty="0" smtClean="0"/>
              <a:t> </a:t>
            </a:r>
            <a:r>
              <a:rPr lang="it-IT" dirty="0" err="1" smtClean="0"/>
              <a:t>started</a:t>
            </a:r>
            <a:r>
              <a:rPr lang="it-IT" dirty="0" smtClean="0"/>
              <a:t> the </a:t>
            </a:r>
            <a:r>
              <a:rPr lang="it-IT" dirty="0" err="1" smtClean="0"/>
              <a:t>separation</a:t>
            </a:r>
            <a:r>
              <a:rPr lang="it-IT" dirty="0" smtClean="0"/>
              <a:t> </a:t>
            </a:r>
            <a:r>
              <a:rPr lang="it-IT" dirty="0" err="1" smtClean="0"/>
              <a:t>of</a:t>
            </a:r>
            <a:r>
              <a:rPr lang="it-IT" dirty="0" smtClean="0"/>
              <a:t> </a:t>
            </a:r>
            <a:r>
              <a:rPr lang="it-IT" dirty="0" err="1" smtClean="0"/>
              <a:t>pedestrian</a:t>
            </a:r>
            <a:r>
              <a:rPr lang="it-IT" dirty="0" smtClean="0"/>
              <a:t> </a:t>
            </a:r>
            <a:r>
              <a:rPr lang="it-IT" dirty="0" err="1" smtClean="0"/>
              <a:t>traffic</a:t>
            </a:r>
            <a:r>
              <a:rPr lang="it-IT" dirty="0" smtClean="0"/>
              <a:t> </a:t>
            </a:r>
            <a:r>
              <a:rPr lang="it-IT" dirty="0" err="1" smtClean="0"/>
              <a:t>from</a:t>
            </a:r>
            <a:r>
              <a:rPr lang="it-IT" dirty="0" smtClean="0"/>
              <a:t>  </a:t>
            </a:r>
            <a:r>
              <a:rPr lang="it-IT" dirty="0" err="1" smtClean="0"/>
              <a:t>vehicles</a:t>
            </a:r>
            <a:r>
              <a:rPr lang="it-IT" dirty="0" smtClean="0"/>
              <a:t>, </a:t>
            </a:r>
            <a:r>
              <a:rPr lang="it-IT" dirty="0" err="1" smtClean="0"/>
              <a:t>perhaps</a:t>
            </a:r>
            <a:r>
              <a:rPr lang="it-IT" dirty="0" smtClean="0"/>
              <a:t> </a:t>
            </a:r>
            <a:r>
              <a:rPr lang="it-IT" dirty="0" err="1" smtClean="0"/>
              <a:t>even</a:t>
            </a:r>
            <a:r>
              <a:rPr lang="it-IT" dirty="0" smtClean="0"/>
              <a:t> </a:t>
            </a:r>
            <a:r>
              <a:rPr lang="it-IT" dirty="0" err="1" smtClean="0"/>
              <a:t>angry</a:t>
            </a:r>
            <a:r>
              <a:rPr lang="it-IT" dirty="0" smtClean="0"/>
              <a:t> </a:t>
            </a:r>
            <a:r>
              <a:rPr lang="it-IT" dirty="0" err="1" smtClean="0"/>
              <a:t>for</a:t>
            </a:r>
            <a:r>
              <a:rPr lang="it-IT" dirty="0" smtClean="0"/>
              <a:t> </a:t>
            </a:r>
            <a:r>
              <a:rPr lang="it-IT" dirty="0" err="1" smtClean="0"/>
              <a:t>having</a:t>
            </a:r>
            <a:r>
              <a:rPr lang="it-IT" dirty="0" smtClean="0"/>
              <a:t> </a:t>
            </a:r>
            <a:r>
              <a:rPr lang="it-IT" dirty="0" err="1" smtClean="0"/>
              <a:t>been</a:t>
            </a:r>
            <a:r>
              <a:rPr lang="it-IT" dirty="0" smtClean="0"/>
              <a:t> </a:t>
            </a:r>
            <a:r>
              <a:rPr lang="it-IT" dirty="0" err="1" smtClean="0"/>
              <a:t>won</a:t>
            </a:r>
            <a:r>
              <a:rPr lang="it-IT" dirty="0" smtClean="0"/>
              <a:t> </a:t>
            </a:r>
            <a:r>
              <a:rPr lang="it-IT" dirty="0" err="1" smtClean="0"/>
              <a:t>by</a:t>
            </a:r>
            <a:r>
              <a:rPr lang="it-IT" dirty="0" smtClean="0"/>
              <a:t> </a:t>
            </a:r>
            <a:r>
              <a:rPr lang="it-IT" dirty="0" err="1" smtClean="0"/>
              <a:t>an</a:t>
            </a:r>
            <a:r>
              <a:rPr lang="it-IT" dirty="0" smtClean="0"/>
              <a:t> </a:t>
            </a:r>
            <a:r>
              <a:rPr lang="it-IT" dirty="0" err="1" smtClean="0"/>
              <a:t>old</a:t>
            </a:r>
            <a:r>
              <a:rPr lang="it-IT" dirty="0" smtClean="0"/>
              <a:t> </a:t>
            </a:r>
            <a:r>
              <a:rPr lang="it-IT" dirty="0" err="1" smtClean="0"/>
              <a:t>bishop</a:t>
            </a:r>
            <a:r>
              <a:rPr lang="it-IT" dirty="0" smtClean="0"/>
              <a:t>, </a:t>
            </a:r>
            <a:r>
              <a:rPr lang="it-IT" dirty="0" err="1" smtClean="0"/>
              <a:t>Leucio</a:t>
            </a:r>
            <a:r>
              <a:rPr lang="it-IT" dirty="0" smtClean="0"/>
              <a:t>, </a:t>
            </a:r>
            <a:r>
              <a:rPr lang="it-IT" dirty="0" err="1" smtClean="0"/>
              <a:t>whose</a:t>
            </a:r>
            <a:r>
              <a:rPr lang="it-IT" dirty="0" smtClean="0"/>
              <a:t> </a:t>
            </a:r>
            <a:r>
              <a:rPr lang="it-IT" dirty="0" err="1" smtClean="0"/>
              <a:t>name</a:t>
            </a:r>
            <a:r>
              <a:rPr lang="it-IT" dirty="0" smtClean="0"/>
              <a:t> </a:t>
            </a:r>
            <a:r>
              <a:rPr lang="it-IT" dirty="0" err="1" smtClean="0"/>
              <a:t>was</a:t>
            </a:r>
            <a:r>
              <a:rPr lang="it-IT" dirty="0" smtClean="0"/>
              <a:t> </a:t>
            </a:r>
            <a:r>
              <a:rPr lang="it-IT" dirty="0" err="1" smtClean="0"/>
              <a:t>never</a:t>
            </a:r>
            <a:r>
              <a:rPr lang="it-IT" dirty="0" smtClean="0"/>
              <a:t> </a:t>
            </a:r>
            <a:r>
              <a:rPr lang="it-IT" dirty="0" err="1" smtClean="0"/>
              <a:t>replaced</a:t>
            </a:r>
            <a:r>
              <a:rPr lang="it-IT" dirty="0" smtClean="0"/>
              <a:t> </a:t>
            </a:r>
            <a:r>
              <a:rPr lang="it-IT" dirty="0" err="1" smtClean="0"/>
              <a:t>by</a:t>
            </a:r>
            <a:r>
              <a:rPr lang="it-IT" dirty="0" smtClean="0"/>
              <a:t>  ‘</a:t>
            </a:r>
            <a:r>
              <a:rPr lang="it-IT" dirty="0" err="1" smtClean="0"/>
              <a:t>Ferdinandopoli</a:t>
            </a:r>
            <a:r>
              <a:rPr lang="it-IT" dirty="0" smtClean="0"/>
              <a:t>’!</a:t>
            </a:r>
            <a:endParaRPr lang="it-IT" dirty="0"/>
          </a:p>
        </p:txBody>
      </p:sp>
    </p:spTree>
  </p:cSld>
  <p:clrMapOvr>
    <a:masterClrMapping/>
  </p:clrMapOvr>
  <p:transition advTm="9000">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G_2426.JPG"/>
          <p:cNvPicPr>
            <a:picLocks noGrp="1" noChangeAspect="1"/>
          </p:cNvPicPr>
          <p:nvPr>
            <p:ph idx="1"/>
          </p:nvPr>
        </p:nvPicPr>
        <p:blipFill>
          <a:blip r:embed="rId2" cstate="print"/>
          <a:stretch>
            <a:fillRect/>
          </a:stretch>
        </p:blipFill>
        <p:spPr>
          <a:xfrm>
            <a:off x="1187624" y="908720"/>
            <a:ext cx="7703260" cy="57774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advTm="3000">
    <p:pull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158</TotalTime>
  <Words>1896</Words>
  <Application>Microsoft Office PowerPoint</Application>
  <PresentationFormat>Presentazione su schermo (4:3)</PresentationFormat>
  <Paragraphs>60</Paragraphs>
  <Slides>32</Slides>
  <Notes>0</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Equinozio</vt:lpstr>
      <vt:lpstr>Local handicrafts  in Campania</vt:lpstr>
      <vt:lpstr>The Old Silks of San Leucio</vt:lpstr>
      <vt:lpstr>San Leucio is a small village located 3.5 km north west of Caserta, in Campania. It is known for both historical and artistic reasons. The royal site, along with the Royal Palace of Caserta, has been awarded as a World Heritage Site by UNESCO. </vt:lpstr>
      <vt:lpstr>Diapositiva 4</vt:lpstr>
      <vt:lpstr>Diapositiva 5</vt:lpstr>
      <vt:lpstr>Diapositiva 6</vt:lpstr>
      <vt:lpstr>Diapositiva 7</vt:lpstr>
      <vt:lpstr>Diapositiva 8</vt:lpstr>
      <vt:lpstr>Diapositiva 9</vt:lpstr>
      <vt:lpstr>Capri Pants</vt:lpstr>
      <vt:lpstr>Diapositiva 11</vt:lpstr>
      <vt:lpstr>Diapositiva 12</vt:lpstr>
      <vt:lpstr>Lace making </vt:lpstr>
      <vt:lpstr>Diapositiva 14</vt:lpstr>
      <vt:lpstr>Nicolas Maes  “La merlettaia” 1650</vt:lpstr>
      <vt:lpstr>Diapositiva 16</vt:lpstr>
      <vt:lpstr>Carving of Cameos and Corals </vt:lpstr>
      <vt:lpstr>Diapositiva 18</vt:lpstr>
      <vt:lpstr>Diapositiva 19</vt:lpstr>
      <vt:lpstr>Corals and Cameos from Torre del Greco</vt:lpstr>
      <vt:lpstr>Diapositiva 21</vt:lpstr>
      <vt:lpstr>Positano Fashion </vt:lpstr>
      <vt:lpstr>Diapositiva 23</vt:lpstr>
      <vt:lpstr>Diapositiva 24</vt:lpstr>
      <vt:lpstr>Diapositiva 25</vt:lpstr>
      <vt:lpstr>The Sandals of Positano</vt:lpstr>
      <vt:lpstr>Diapositiva 27</vt:lpstr>
      <vt:lpstr>Diapositiva 28</vt:lpstr>
      <vt:lpstr>Diapositiva 29</vt:lpstr>
      <vt:lpstr>Diapositiva 30</vt:lpstr>
      <vt:lpstr>Diapositiva 31</vt:lpstr>
      <vt:lpstr>Goodbye from Italy</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Giselda</dc:creator>
  <cp:lastModifiedBy>Giselda</cp:lastModifiedBy>
  <cp:revision>17</cp:revision>
  <dcterms:created xsi:type="dcterms:W3CDTF">2013-09-26T16:11:44Z</dcterms:created>
  <dcterms:modified xsi:type="dcterms:W3CDTF">2013-09-26T18:55:41Z</dcterms:modified>
</cp:coreProperties>
</file>